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01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45" autoAdjust="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27B17B-3C0E-4290-AA33-B5859863D8F8}" type="datetimeFigureOut">
              <a:rPr lang="de-DE" smtClean="0"/>
              <a:t>05.06.2024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C3ED46-1B63-4966-852B-CE867EA3FD34}" type="slidenum">
              <a:rPr lang="de-DE" smtClean="0"/>
              <a:t>‹Nr.›</a:t>
            </a:fld>
            <a:endParaRPr lang="de-DE"/>
          </a:p>
        </p:txBody>
      </p:sp>
    </p:spTree>
    <p:extLst>
      <p:ext uri="{BB962C8B-B14F-4D97-AF65-F5344CB8AC3E}">
        <p14:creationId xmlns:p14="http://schemas.microsoft.com/office/powerpoint/2010/main" val="2892908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EE22480C-E35A-43E3-82DF-23202EA1D5CA}" type="datetimeFigureOut">
              <a:rPr lang="de-DE" smtClean="0"/>
              <a:t>05.06.2024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544063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E22480C-E35A-43E3-82DF-23202EA1D5CA}" type="datetimeFigureOut">
              <a:rPr lang="de-DE" smtClean="0"/>
              <a:t>05.06.2024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79359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E22480C-E35A-43E3-82DF-23202EA1D5CA}" type="datetimeFigureOut">
              <a:rPr lang="de-DE" smtClean="0"/>
              <a:t>05.06.2024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1188801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E22480C-E35A-43E3-82DF-23202EA1D5CA}" type="datetimeFigureOut">
              <a:rPr lang="de-DE" smtClean="0"/>
              <a:t>05.06.2024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2083896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EE22480C-E35A-43E3-82DF-23202EA1D5CA}" type="datetimeFigureOut">
              <a:rPr lang="de-DE" smtClean="0"/>
              <a:t>05.06.2024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2050598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EE22480C-E35A-43E3-82DF-23202EA1D5CA}" type="datetimeFigureOut">
              <a:rPr lang="de-DE" smtClean="0"/>
              <a:t>05.06.2024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2103796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EE22480C-E35A-43E3-82DF-23202EA1D5CA}" type="datetimeFigureOut">
              <a:rPr lang="de-DE" smtClean="0"/>
              <a:t>05.06.2024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465461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EE22480C-E35A-43E3-82DF-23202EA1D5CA}" type="datetimeFigureOut">
              <a:rPr lang="de-DE" smtClean="0"/>
              <a:t>05.06.2024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339061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E22480C-E35A-43E3-82DF-23202EA1D5CA}" type="datetimeFigureOut">
              <a:rPr lang="de-DE" smtClean="0"/>
              <a:t>05.06.2024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1595408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EE22480C-E35A-43E3-82DF-23202EA1D5CA}" type="datetimeFigureOut">
              <a:rPr lang="de-DE" smtClean="0"/>
              <a:t>05.06.2024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216923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EE22480C-E35A-43E3-82DF-23202EA1D5CA}" type="datetimeFigureOut">
              <a:rPr lang="de-DE" smtClean="0"/>
              <a:t>05.06.2024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F642330-33B8-4039-9420-94DB1FB0FE5E}" type="slidenum">
              <a:rPr lang="de-DE" smtClean="0"/>
              <a:t>‹Nr.›</a:t>
            </a:fld>
            <a:endParaRPr lang="de-DE"/>
          </a:p>
        </p:txBody>
      </p:sp>
    </p:spTree>
    <p:extLst>
      <p:ext uri="{BB962C8B-B14F-4D97-AF65-F5344CB8AC3E}">
        <p14:creationId xmlns:p14="http://schemas.microsoft.com/office/powerpoint/2010/main" val="3688554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22480C-E35A-43E3-82DF-23202EA1D5CA}" type="datetimeFigureOut">
              <a:rPr lang="de-DE" smtClean="0"/>
              <a:t>05.06.2024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642330-33B8-4039-9420-94DB1FB0FE5E}" type="slidenum">
              <a:rPr lang="de-DE" smtClean="0"/>
              <a:t>‹Nr.›</a:t>
            </a:fld>
            <a:endParaRPr lang="de-DE"/>
          </a:p>
        </p:txBody>
      </p:sp>
    </p:spTree>
    <p:extLst>
      <p:ext uri="{BB962C8B-B14F-4D97-AF65-F5344CB8AC3E}">
        <p14:creationId xmlns:p14="http://schemas.microsoft.com/office/powerpoint/2010/main" val="85606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www.gesellschaft-uk.org/profis/veranstaltungskalender/detail/10-mitglieder-und-netzwerktreffen-der-regionalengruppe-oesterreich-onlin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8116388" y="4965341"/>
            <a:ext cx="3964559" cy="1714313"/>
          </a:xfrm>
          <a:prstGeom prst="rect">
            <a:avLst/>
          </a:prstGeom>
        </p:spPr>
      </p:pic>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t="2851" b="11615"/>
          <a:stretch/>
        </p:blipFill>
        <p:spPr>
          <a:xfrm>
            <a:off x="0" y="90534"/>
            <a:ext cx="2857877" cy="1982709"/>
          </a:xfrm>
          <a:prstGeom prst="rect">
            <a:avLst/>
          </a:prstGeom>
        </p:spPr>
      </p:pic>
      <p:sp>
        <p:nvSpPr>
          <p:cNvPr id="3" name="Rechteck 2"/>
          <p:cNvSpPr/>
          <p:nvPr/>
        </p:nvSpPr>
        <p:spPr>
          <a:xfrm>
            <a:off x="505097" y="-1"/>
            <a:ext cx="10859589" cy="6001643"/>
          </a:xfrm>
          <a:prstGeom prst="rect">
            <a:avLst/>
          </a:prstGeom>
        </p:spPr>
        <p:txBody>
          <a:bodyPr wrap="square">
            <a:spAutoFit/>
          </a:bodyPr>
          <a:lstStyle/>
          <a:p>
            <a:pPr algn="ctr"/>
            <a:endParaRPr lang="de-DE" dirty="0">
              <a:solidFill>
                <a:srgbClr val="FF0101"/>
              </a:solidFill>
            </a:endParaRPr>
          </a:p>
          <a:p>
            <a:pPr algn="ctr"/>
            <a:endParaRPr lang="de-DE" dirty="0">
              <a:solidFill>
                <a:srgbClr val="FF0101"/>
              </a:solidFill>
            </a:endParaRPr>
          </a:p>
          <a:p>
            <a:pPr algn="ctr"/>
            <a:r>
              <a:rPr lang="de-DE" sz="2000" b="1" dirty="0">
                <a:solidFill>
                  <a:srgbClr val="0070C0"/>
                </a:solidFill>
              </a:rPr>
              <a:t>Einladung</a:t>
            </a:r>
          </a:p>
          <a:p>
            <a:pPr algn="ctr"/>
            <a:r>
              <a:rPr lang="de-DE" sz="2000" b="1" dirty="0">
                <a:solidFill>
                  <a:srgbClr val="0070C0"/>
                </a:solidFill>
              </a:rPr>
              <a:t>zum</a:t>
            </a:r>
          </a:p>
          <a:p>
            <a:pPr algn="ctr"/>
            <a:r>
              <a:rPr lang="de-DE" sz="2000" b="1" dirty="0">
                <a:solidFill>
                  <a:srgbClr val="0070C0"/>
                </a:solidFill>
              </a:rPr>
              <a:t>10. Mitgliedertreffen der Ges-UK-Österreich</a:t>
            </a:r>
          </a:p>
          <a:p>
            <a:pPr algn="ctr"/>
            <a:r>
              <a:rPr lang="de-DE" sz="2000" b="1" dirty="0">
                <a:solidFill>
                  <a:srgbClr val="0070C0"/>
                </a:solidFill>
              </a:rPr>
              <a:t>am</a:t>
            </a:r>
          </a:p>
          <a:p>
            <a:pPr algn="ctr"/>
            <a:r>
              <a:rPr lang="de-DE" sz="2000" b="1" dirty="0">
                <a:solidFill>
                  <a:srgbClr val="0070C0"/>
                </a:solidFill>
              </a:rPr>
              <a:t>Montag, 17. Juni 2024 von 19:00 - 20:00 Uhr</a:t>
            </a:r>
            <a:endParaRPr lang="de-DE" sz="2000" dirty="0"/>
          </a:p>
          <a:p>
            <a:pPr algn="ctr"/>
            <a:endParaRPr lang="de-DE" sz="2000" dirty="0"/>
          </a:p>
          <a:p>
            <a:pPr algn="ctr"/>
            <a:r>
              <a:rPr lang="de-DE" b="1" dirty="0"/>
              <a:t>Kommunikationssoftware TD Snap</a:t>
            </a:r>
          </a:p>
          <a:p>
            <a:pPr algn="ctr"/>
            <a:r>
              <a:rPr lang="de-DE" dirty="0"/>
              <a:t>Tobias </a:t>
            </a:r>
            <a:r>
              <a:rPr lang="de-DE" dirty="0" err="1"/>
              <a:t>Bührs</a:t>
            </a:r>
            <a:r>
              <a:rPr lang="de-DE" dirty="0"/>
              <a:t> von </a:t>
            </a:r>
            <a:r>
              <a:rPr lang="de-DE" dirty="0" err="1"/>
              <a:t>Tobii</a:t>
            </a:r>
            <a:r>
              <a:rPr lang="de-DE" dirty="0"/>
              <a:t> </a:t>
            </a:r>
            <a:r>
              <a:rPr lang="de-DE" dirty="0" err="1"/>
              <a:t>Dynavox</a:t>
            </a:r>
            <a:r>
              <a:rPr lang="de-DE" dirty="0"/>
              <a:t>  stellt uns die flexible Software, mit den verschiedenen Seitensets, die über eine Augensteuerung, Touch oder einen Taster genutzt werden können vor.  TD Snap bietet verschiedene Möglichkeiten um Menschen mit kommunikativen Einschränkungen zu unterstützten.</a:t>
            </a:r>
          </a:p>
          <a:p>
            <a:pPr algn="ctr"/>
            <a:endParaRPr lang="de-DE" dirty="0"/>
          </a:p>
          <a:p>
            <a:pPr algn="ctr"/>
            <a:endParaRPr lang="de-DE" dirty="0"/>
          </a:p>
          <a:p>
            <a:pPr algn="ctr"/>
            <a:r>
              <a:rPr lang="de-DE" sz="1600" dirty="0"/>
              <a:t>Auf Euer/Ihr Dabeisein freuen sich </a:t>
            </a:r>
          </a:p>
          <a:p>
            <a:pPr algn="ctr"/>
            <a:r>
              <a:rPr lang="de-DE" sz="1600" dirty="0"/>
              <a:t>Michaela Zöbl, Claudia Vida, Romana Malzer, Lisi Mitterrutzner, </a:t>
            </a:r>
          </a:p>
          <a:p>
            <a:pPr algn="ctr"/>
            <a:r>
              <a:rPr lang="de-DE" sz="1600" dirty="0"/>
              <a:t>Natascha </a:t>
            </a:r>
            <a:r>
              <a:rPr lang="de-DE" sz="1600" dirty="0" err="1"/>
              <a:t>Toman</a:t>
            </a:r>
            <a:r>
              <a:rPr lang="de-DE" sz="1600" dirty="0"/>
              <a:t>, Reinhard Wohlgenannt, Stefan Eberhard, Christina Wöckinger, Lukas Binder und Barbara Leitner</a:t>
            </a:r>
          </a:p>
          <a:p>
            <a:pPr algn="ctr"/>
            <a:endParaRPr lang="de-DE" sz="1600" dirty="0"/>
          </a:p>
          <a:p>
            <a:pPr algn="ctr"/>
            <a:r>
              <a:rPr lang="de-DE" sz="1400" dirty="0"/>
              <a:t>Anmeldung unter folgendem Link: </a:t>
            </a:r>
          </a:p>
          <a:p>
            <a:pPr algn="ctr"/>
            <a:r>
              <a:rPr lang="de-DE" sz="1400" dirty="0">
                <a:hlinkClick r:id="rId4"/>
              </a:rPr>
              <a:t>https://www.gesellschaft-uk.org/profis/veranstaltungskalender/detail/10-mitglieder-und-netzwerktreffen-der-regionalengruppe-oesterreich-online.html</a:t>
            </a:r>
            <a:endParaRPr lang="de-DE" sz="1400" dirty="0"/>
          </a:p>
          <a:p>
            <a:pPr algn="ctr"/>
            <a:endParaRPr lang="de-DE" sz="1400" dirty="0"/>
          </a:p>
        </p:txBody>
      </p:sp>
    </p:spTree>
    <p:extLst>
      <p:ext uri="{BB962C8B-B14F-4D97-AF65-F5344CB8AC3E}">
        <p14:creationId xmlns:p14="http://schemas.microsoft.com/office/powerpoint/2010/main" val="3593908972"/>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123</Words>
  <Application>Microsoft Office PowerPoint</Application>
  <PresentationFormat>Breitbild</PresentationFormat>
  <Paragraphs>18</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Larissa</vt:lpstr>
      <vt:lpstr>PowerPoint-Präsentation</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Barbara Leitner</dc:creator>
  <cp:lastModifiedBy>Claudia Reif</cp:lastModifiedBy>
  <cp:revision>29</cp:revision>
  <dcterms:created xsi:type="dcterms:W3CDTF">2022-01-18T20:27:56Z</dcterms:created>
  <dcterms:modified xsi:type="dcterms:W3CDTF">2024-06-05T07:18:18Z</dcterms:modified>
</cp:coreProperties>
</file>