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de-DE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7"/>
    <p:restoredTop sz="94643"/>
  </p:normalViewPr>
  <p:slideViewPr>
    <p:cSldViewPr snapToGrid="0" snapToObjects="1">
      <p:cViewPr varScale="1">
        <p:scale>
          <a:sx n="112" d="100"/>
          <a:sy n="112" d="100"/>
        </p:scale>
        <p:origin x="7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47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590"/>
            </a:lvl1pPr>
            <a:lvl2pPr marL="493456" indent="0" algn="ctr">
              <a:buNone/>
              <a:defRPr sz="2159"/>
            </a:lvl2pPr>
            <a:lvl3pPr marL="986912" indent="0" algn="ctr">
              <a:buNone/>
              <a:defRPr sz="1943"/>
            </a:lvl3pPr>
            <a:lvl4pPr marL="1480368" indent="0" algn="ctr">
              <a:buNone/>
              <a:defRPr sz="1727"/>
            </a:lvl4pPr>
            <a:lvl5pPr marL="1973824" indent="0" algn="ctr">
              <a:buNone/>
              <a:defRPr sz="1727"/>
            </a:lvl5pPr>
            <a:lvl6pPr marL="2467280" indent="0" algn="ctr">
              <a:buNone/>
              <a:defRPr sz="1727"/>
            </a:lvl6pPr>
            <a:lvl7pPr marL="2960736" indent="0" algn="ctr">
              <a:buNone/>
              <a:defRPr sz="1727"/>
            </a:lvl7pPr>
            <a:lvl8pPr marL="3454192" indent="0" algn="ctr">
              <a:buNone/>
              <a:defRPr sz="1727"/>
            </a:lvl8pPr>
            <a:lvl9pPr marL="3947648" indent="0" algn="ctr">
              <a:buNone/>
              <a:defRPr sz="1727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30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5" y="1884672"/>
            <a:ext cx="9221689" cy="3144614"/>
          </a:xfrm>
        </p:spPr>
        <p:txBody>
          <a:bodyPr anchor="b"/>
          <a:lstStyle>
            <a:lvl1pPr>
              <a:defRPr sz="647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5" y="5059036"/>
            <a:ext cx="9221689" cy="1653678"/>
          </a:xfrm>
        </p:spPr>
        <p:txBody>
          <a:bodyPr/>
          <a:lstStyle>
            <a:lvl1pPr marL="0" indent="0">
              <a:buNone/>
              <a:defRPr sz="2590">
                <a:solidFill>
                  <a:schemeClr val="tx1"/>
                </a:solidFill>
              </a:defRPr>
            </a:lvl1pPr>
            <a:lvl2pPr marL="493456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1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5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8" cy="908210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8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03978"/>
            <a:ext cx="3448388" cy="1763924"/>
          </a:xfrm>
        </p:spPr>
        <p:txBody>
          <a:bodyPr anchor="b"/>
          <a:lstStyle>
            <a:lvl1pPr>
              <a:defRPr sz="34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6"/>
            <a:ext cx="5412731" cy="5372269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6" y="2267902"/>
            <a:ext cx="3448388" cy="4201570"/>
          </a:xfrm>
        </p:spPr>
        <p:txBody>
          <a:bodyPr/>
          <a:lstStyle>
            <a:lvl1pPr marL="0" indent="0">
              <a:buNone/>
              <a:defRPr sz="1727"/>
            </a:lvl1pPr>
            <a:lvl2pPr marL="493456" indent="0">
              <a:buNone/>
              <a:defRPr sz="1511"/>
            </a:lvl2pPr>
            <a:lvl3pPr marL="986912" indent="0">
              <a:buNone/>
              <a:defRPr sz="1295"/>
            </a:lvl3pPr>
            <a:lvl4pPr marL="1480368" indent="0">
              <a:buNone/>
              <a:defRPr sz="1079"/>
            </a:lvl4pPr>
            <a:lvl5pPr marL="1973824" indent="0">
              <a:buNone/>
              <a:defRPr sz="1079"/>
            </a:lvl5pPr>
            <a:lvl6pPr marL="2467280" indent="0">
              <a:buNone/>
              <a:defRPr sz="1079"/>
            </a:lvl6pPr>
            <a:lvl7pPr marL="2960736" indent="0">
              <a:buNone/>
              <a:defRPr sz="1079"/>
            </a:lvl7pPr>
            <a:lvl8pPr marL="3454192" indent="0">
              <a:buNone/>
              <a:defRPr sz="1079"/>
            </a:lvl8pPr>
            <a:lvl9pPr marL="3947648" indent="0">
              <a:buNone/>
              <a:defRPr sz="107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03978"/>
            <a:ext cx="3448388" cy="1763924"/>
          </a:xfrm>
        </p:spPr>
        <p:txBody>
          <a:bodyPr anchor="b"/>
          <a:lstStyle>
            <a:lvl1pPr>
              <a:defRPr sz="34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6"/>
            <a:ext cx="5412731" cy="5372269"/>
          </a:xfrm>
        </p:spPr>
        <p:txBody>
          <a:bodyPr anchor="t"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6" y="2267902"/>
            <a:ext cx="3448388" cy="4201570"/>
          </a:xfrm>
        </p:spPr>
        <p:txBody>
          <a:bodyPr/>
          <a:lstStyle>
            <a:lvl1pPr marL="0" indent="0">
              <a:buNone/>
              <a:defRPr sz="1727"/>
            </a:lvl1pPr>
            <a:lvl2pPr marL="493456" indent="0">
              <a:buNone/>
              <a:defRPr sz="1511"/>
            </a:lvl2pPr>
            <a:lvl3pPr marL="986912" indent="0">
              <a:buNone/>
              <a:defRPr sz="1295"/>
            </a:lvl3pPr>
            <a:lvl4pPr marL="1480368" indent="0">
              <a:buNone/>
              <a:defRPr sz="1079"/>
            </a:lvl4pPr>
            <a:lvl5pPr marL="1973824" indent="0">
              <a:buNone/>
              <a:defRPr sz="1079"/>
            </a:lvl5pPr>
            <a:lvl6pPr marL="2467280" indent="0">
              <a:buNone/>
              <a:defRPr sz="1079"/>
            </a:lvl6pPr>
            <a:lvl7pPr marL="2960736" indent="0">
              <a:buNone/>
              <a:defRPr sz="1079"/>
            </a:lvl7pPr>
            <a:lvl8pPr marL="3454192" indent="0">
              <a:buNone/>
              <a:defRPr sz="1079"/>
            </a:lvl8pPr>
            <a:lvl9pPr marL="3947648" indent="0">
              <a:buNone/>
              <a:defRPr sz="107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3" y="402485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3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3" y="7006701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4" y="7006701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1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107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86912" rtl="0" eaLnBrk="1" latinLnBrk="0" hangingPunct="1">
        <a:lnSpc>
          <a:spcPct val="90000"/>
        </a:lnSpc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728" indent="-246728" algn="l" defTabSz="986912" rtl="0" eaLnBrk="1" latinLnBrk="0" hangingPunct="1">
        <a:lnSpc>
          <a:spcPct val="90000"/>
        </a:lnSpc>
        <a:spcBef>
          <a:spcPts val="1079"/>
        </a:spcBef>
        <a:buFont typeface="Arial" panose="020B0604020202020204" pitchFamily="34" charset="0"/>
        <a:buChar char="•"/>
        <a:defRPr sz="3022" kern="1200">
          <a:solidFill>
            <a:schemeClr val="tx1"/>
          </a:solidFill>
          <a:latin typeface="+mn-lt"/>
          <a:ea typeface="+mn-ea"/>
          <a:cs typeface="+mn-cs"/>
        </a:defRPr>
      </a:lvl1pPr>
      <a:lvl2pPr marL="740184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34" Type="http://schemas.openxmlformats.org/officeDocument/2006/relationships/image" Target="../media/image33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jpeg"/><Relationship Id="rId33" Type="http://schemas.openxmlformats.org/officeDocument/2006/relationships/image" Target="../media/image32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jpeg"/><Relationship Id="rId32" Type="http://schemas.openxmlformats.org/officeDocument/2006/relationships/image" Target="../media/image31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Relationship Id="rId35" Type="http://schemas.openxmlformats.org/officeDocument/2006/relationships/image" Target="../media/image34.jpe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3B9F1884-C1AC-CD4A-AD6B-4C02CF8020B9}"/>
              </a:ext>
            </a:extLst>
          </p:cNvPr>
          <p:cNvGrpSpPr>
            <a:grpSpLocks noChangeAspect="1"/>
          </p:cNvGrpSpPr>
          <p:nvPr/>
        </p:nvGrpSpPr>
        <p:grpSpPr>
          <a:xfrm>
            <a:off x="3129679" y="2834688"/>
            <a:ext cx="6745220" cy="4289283"/>
            <a:chOff x="236215" y="236075"/>
            <a:chExt cx="11168272" cy="7101900"/>
          </a:xfrm>
        </p:grpSpPr>
        <p:pic>
          <p:nvPicPr>
            <p:cNvPr id="3" name="Grafik 2" descr="Ein Bild, das Raum, Tisch, weiß, Schild enthält.&#10;&#10;Automatisch generierte Beschreibung">
              <a:extLst>
                <a:ext uri="{FF2B5EF4-FFF2-40B4-BE49-F238E27FC236}">
                  <a16:creationId xmlns:a16="http://schemas.microsoft.com/office/drawing/2014/main" id="{6D00042B-3076-E043-9B26-85BFD3C33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3819" y="3674605"/>
              <a:ext cx="2125683" cy="1759186"/>
            </a:xfrm>
            <a:prstGeom prst="rect">
              <a:avLst/>
            </a:prstGeom>
          </p:spPr>
        </p:pic>
        <p:pic>
          <p:nvPicPr>
            <p:cNvPr id="13" name="Grafik 12" descr="Ein Bild, das Spielzeug, Puppe enthält.&#10;&#10;Automatisch generierte Beschreibung">
              <a:extLst>
                <a:ext uri="{FF2B5EF4-FFF2-40B4-BE49-F238E27FC236}">
                  <a16:creationId xmlns:a16="http://schemas.microsoft.com/office/drawing/2014/main" id="{5E1C59BF-EC15-AC41-8BCB-5D23115B0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3819" y="5551188"/>
              <a:ext cx="2126040" cy="1755114"/>
            </a:xfrm>
            <a:prstGeom prst="rect">
              <a:avLst/>
            </a:prstGeom>
          </p:spPr>
        </p:pic>
        <p:pic>
          <p:nvPicPr>
            <p:cNvPr id="15" name="Grafik 14" descr="Ein Bild, das Gras, LKW, Foto, Spielzeug enthält.&#10;&#10;Automatisch generierte Beschreibung">
              <a:extLst>
                <a:ext uri="{FF2B5EF4-FFF2-40B4-BE49-F238E27FC236}">
                  <a16:creationId xmlns:a16="http://schemas.microsoft.com/office/drawing/2014/main" id="{914F4CA8-6B58-9541-890A-FB22B9C17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7033" y="5557143"/>
              <a:ext cx="2127866" cy="1780832"/>
            </a:xfrm>
            <a:prstGeom prst="rect">
              <a:avLst/>
            </a:prstGeom>
          </p:spPr>
        </p:pic>
        <p:pic>
          <p:nvPicPr>
            <p:cNvPr id="17" name="Grafik 16" descr="Ein Bild, das Gebäude, sitzend, Foto, Front enthält.&#10;&#10;Automatisch generierte Beschreibung">
              <a:extLst>
                <a:ext uri="{FF2B5EF4-FFF2-40B4-BE49-F238E27FC236}">
                  <a16:creationId xmlns:a16="http://schemas.microsoft.com/office/drawing/2014/main" id="{D0C5C83E-3E0C-2B4A-B631-45B1AD71D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3819" y="2088695"/>
              <a:ext cx="2151637" cy="1546198"/>
            </a:xfrm>
            <a:prstGeom prst="rect">
              <a:avLst/>
            </a:prstGeom>
          </p:spPr>
        </p:pic>
        <p:pic>
          <p:nvPicPr>
            <p:cNvPr id="23" name="Grafik 22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070F29F3-0288-3747-8306-1468F60E98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6215" y="3634893"/>
              <a:ext cx="2211130" cy="1854151"/>
            </a:xfrm>
            <a:prstGeom prst="rect">
              <a:avLst/>
            </a:prstGeom>
          </p:spPr>
        </p:pic>
        <p:pic>
          <p:nvPicPr>
            <p:cNvPr id="25" name="Grafik 24" descr="Ein Bild, das Tisch, weiß, Wasser, Raum enthält.&#10;&#10;Automatisch generierte Beschreibung">
              <a:extLst>
                <a:ext uri="{FF2B5EF4-FFF2-40B4-BE49-F238E27FC236}">
                  <a16:creationId xmlns:a16="http://schemas.microsoft.com/office/drawing/2014/main" id="{34B3F4E9-2F3C-3A4C-8474-A1EB10B72A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23050" y="1850808"/>
              <a:ext cx="2041074" cy="1546198"/>
            </a:xfrm>
            <a:prstGeom prst="rect">
              <a:avLst/>
            </a:prstGeom>
          </p:spPr>
        </p:pic>
        <p:pic>
          <p:nvPicPr>
            <p:cNvPr id="27" name="Grafik 26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5090E21B-3789-CE4D-9010-37C648733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18136" y="270688"/>
              <a:ext cx="2125683" cy="1770599"/>
            </a:xfrm>
            <a:prstGeom prst="rect">
              <a:avLst/>
            </a:prstGeom>
          </p:spPr>
        </p:pic>
        <p:pic>
          <p:nvPicPr>
            <p:cNvPr id="28" name="Grafik 27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27220A85-472E-F141-8022-F57F5CB9E3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53354" y="3746139"/>
              <a:ext cx="2125683" cy="1770598"/>
            </a:xfrm>
            <a:prstGeom prst="rect">
              <a:avLst/>
            </a:prstGeom>
          </p:spPr>
        </p:pic>
        <p:pic>
          <p:nvPicPr>
            <p:cNvPr id="29" name="Grafik 28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E5671F96-203F-954B-A788-00F7FEE745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382" y="1841025"/>
              <a:ext cx="2137558" cy="1769424"/>
            </a:xfrm>
            <a:prstGeom prst="rect">
              <a:avLst/>
            </a:prstGeom>
          </p:spPr>
        </p:pic>
        <p:pic>
          <p:nvPicPr>
            <p:cNvPr id="30" name="Grafik 29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4794117C-95D6-3540-B8CE-404D406763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27029" y="3610449"/>
              <a:ext cx="2137559" cy="1680296"/>
            </a:xfrm>
            <a:prstGeom prst="rect">
              <a:avLst/>
            </a:prstGeom>
          </p:spPr>
        </p:pic>
        <p:pic>
          <p:nvPicPr>
            <p:cNvPr id="31" name="Grafik 30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218EBC61-8A7C-FD4F-A03E-9F16ACDBE0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51780" y="1964994"/>
              <a:ext cx="2121725" cy="1680296"/>
            </a:xfrm>
            <a:prstGeom prst="rect">
              <a:avLst/>
            </a:prstGeom>
          </p:spPr>
        </p:pic>
        <p:pic>
          <p:nvPicPr>
            <p:cNvPr id="32" name="Grafik 31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1CC39F5D-E981-584B-9323-46CF277C8F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26840" y="3520477"/>
              <a:ext cx="2137558" cy="1950502"/>
            </a:xfrm>
            <a:prstGeom prst="rect">
              <a:avLst/>
            </a:prstGeom>
          </p:spPr>
        </p:pic>
        <p:pic>
          <p:nvPicPr>
            <p:cNvPr id="33" name="Grafik 32" descr="Ein Bild, das Screenshot, Foto, Straße, sitzend enthält.&#10;&#10;Automatisch generierte Beschreibung">
              <a:extLst>
                <a:ext uri="{FF2B5EF4-FFF2-40B4-BE49-F238E27FC236}">
                  <a16:creationId xmlns:a16="http://schemas.microsoft.com/office/drawing/2014/main" id="{274A052A-0A88-2844-A12B-EF225AD349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382" y="270688"/>
              <a:ext cx="2137558" cy="1515274"/>
            </a:xfrm>
            <a:prstGeom prst="rect">
              <a:avLst/>
            </a:prstGeom>
          </p:spPr>
        </p:pic>
        <p:pic>
          <p:nvPicPr>
            <p:cNvPr id="34" name="Grafik 33" descr="Ein Bild, das Screenshot, weiß, viele enthält.&#10;&#10;Automatisch generierte Beschreibung">
              <a:extLst>
                <a:ext uri="{FF2B5EF4-FFF2-40B4-BE49-F238E27FC236}">
                  <a16:creationId xmlns:a16="http://schemas.microsoft.com/office/drawing/2014/main" id="{FD4BD18A-3BD7-9443-96CA-B85FB16E21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8690" y="236075"/>
              <a:ext cx="2137558" cy="1614733"/>
            </a:xfrm>
            <a:prstGeom prst="rect">
              <a:avLst/>
            </a:prstGeom>
          </p:spPr>
        </p:pic>
        <p:pic>
          <p:nvPicPr>
            <p:cNvPr id="35" name="Grafik 34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74450A9B-6C4B-ED4B-B0CD-AFF27BE71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47345" y="271500"/>
              <a:ext cx="2137558" cy="1529771"/>
            </a:xfrm>
            <a:prstGeom prst="rect">
              <a:avLst/>
            </a:prstGeom>
          </p:spPr>
        </p:pic>
        <p:pic>
          <p:nvPicPr>
            <p:cNvPr id="36" name="Grafik 35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89DA1C41-8A07-7843-860E-AFCE3B4E49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6929" y="2094710"/>
              <a:ext cx="2137558" cy="1515739"/>
            </a:xfrm>
            <a:prstGeom prst="rect">
              <a:avLst/>
            </a:prstGeom>
          </p:spPr>
        </p:pic>
        <p:pic>
          <p:nvPicPr>
            <p:cNvPr id="37" name="Grafik 36" descr="Ein Bild, das Screenshot, Foto, farbig, Katze enthält.&#10;&#10;Automatisch generierte Beschreibung">
              <a:extLst>
                <a:ext uri="{FF2B5EF4-FFF2-40B4-BE49-F238E27FC236}">
                  <a16:creationId xmlns:a16="http://schemas.microsoft.com/office/drawing/2014/main" id="{EED4FD79-922C-6C46-8A29-E3E8BA769C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8653" y="5551497"/>
              <a:ext cx="2127866" cy="1786478"/>
            </a:xfrm>
            <a:prstGeom prst="rect">
              <a:avLst/>
            </a:prstGeom>
          </p:spPr>
        </p:pic>
        <p:pic>
          <p:nvPicPr>
            <p:cNvPr id="38" name="Grafik 37" descr="Ein Bild, das Screenshot, Foto, farbig, Katze enthält.&#10;&#10;Automatisch generierte Beschreibung">
              <a:extLst>
                <a:ext uri="{FF2B5EF4-FFF2-40B4-BE49-F238E27FC236}">
                  <a16:creationId xmlns:a16="http://schemas.microsoft.com/office/drawing/2014/main" id="{2C9E27BF-A570-D244-AC37-CF9790F3D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6012" y="253373"/>
              <a:ext cx="2210790" cy="1761053"/>
            </a:xfrm>
            <a:prstGeom prst="rect">
              <a:avLst/>
            </a:prstGeom>
          </p:spPr>
        </p:pic>
        <p:pic>
          <p:nvPicPr>
            <p:cNvPr id="5" name="Grafik 4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CD425B7A-C81A-3245-8935-D55A6C1B11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8690" y="5551497"/>
              <a:ext cx="4296858" cy="1515275"/>
            </a:xfrm>
            <a:prstGeom prst="rect">
              <a:avLst/>
            </a:prstGeom>
          </p:spPr>
        </p:pic>
      </p:grpSp>
      <p:pic>
        <p:nvPicPr>
          <p:cNvPr id="40" name="Grafik 39">
            <a:extLst>
              <a:ext uri="{FF2B5EF4-FFF2-40B4-BE49-F238E27FC236}">
                <a16:creationId xmlns:a16="http://schemas.microsoft.com/office/drawing/2014/main" id="{E76EF57D-8E4A-B246-80F1-4383CC7482EA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679" y="1966881"/>
            <a:ext cx="6756444" cy="770205"/>
          </a:xfrm>
          <a:prstGeom prst="rect">
            <a:avLst/>
          </a:prstGeom>
        </p:spPr>
      </p:pic>
      <p:pic>
        <p:nvPicPr>
          <p:cNvPr id="44" name="Grafik 43" descr="Ein Bild, das Teller enthält.&#10;&#10;Automatisch generierte Beschreibung">
            <a:extLst>
              <a:ext uri="{FF2B5EF4-FFF2-40B4-BE49-F238E27FC236}">
                <a16:creationId xmlns:a16="http://schemas.microsoft.com/office/drawing/2014/main" id="{E4DDFD07-63B5-E549-8E1C-8175E3174EA4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24" y="1947173"/>
            <a:ext cx="1080000" cy="1080000"/>
          </a:xfrm>
          <a:prstGeom prst="rect">
            <a:avLst/>
          </a:prstGeom>
        </p:spPr>
      </p:pic>
      <p:pic>
        <p:nvPicPr>
          <p:cNvPr id="46" name="Grafik 45" descr="Ein Bild, das Uhr enthält.&#10;&#10;Automatisch generierte Beschreibung">
            <a:extLst>
              <a:ext uri="{FF2B5EF4-FFF2-40B4-BE49-F238E27FC236}">
                <a16:creationId xmlns:a16="http://schemas.microsoft.com/office/drawing/2014/main" id="{B5D93E14-419C-B843-934D-A4A9198F9371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40" y="1966121"/>
            <a:ext cx="1080000" cy="1080000"/>
          </a:xfrm>
          <a:prstGeom prst="rect">
            <a:avLst/>
          </a:prstGeom>
        </p:spPr>
      </p:pic>
      <p:pic>
        <p:nvPicPr>
          <p:cNvPr id="48" name="Grafik 4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9D486EA5-F7F1-5946-BD0B-169C1FA3B7E9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24" y="602220"/>
            <a:ext cx="1080000" cy="1080000"/>
          </a:xfrm>
          <a:prstGeom prst="rect">
            <a:avLst/>
          </a:prstGeom>
        </p:spPr>
      </p:pic>
      <p:pic>
        <p:nvPicPr>
          <p:cNvPr id="50" name="Grafik 49" descr="Ein Bild, das Computer enthält.&#10;&#10;Automatisch generierte Beschreibung">
            <a:extLst>
              <a:ext uri="{FF2B5EF4-FFF2-40B4-BE49-F238E27FC236}">
                <a16:creationId xmlns:a16="http://schemas.microsoft.com/office/drawing/2014/main" id="{84F8136D-EAB8-5843-A75C-CF9BAD2DDCB9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40" y="602220"/>
            <a:ext cx="1080000" cy="1080000"/>
          </a:xfrm>
          <a:prstGeom prst="rect">
            <a:avLst/>
          </a:prstGeom>
        </p:spPr>
      </p:pic>
      <p:pic>
        <p:nvPicPr>
          <p:cNvPr id="52" name="Grafik 5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35FE53C9-9FBC-9744-9BFE-CB195A699E73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40" y="3330022"/>
            <a:ext cx="1080000" cy="108000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BB4E18F9-21A9-E94E-BFBC-96EEA5E2AEDE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24" y="4688210"/>
            <a:ext cx="1080000" cy="1080000"/>
          </a:xfrm>
          <a:prstGeom prst="rect">
            <a:avLst/>
          </a:prstGeom>
        </p:spPr>
      </p:pic>
      <p:pic>
        <p:nvPicPr>
          <p:cNvPr id="56" name="Grafik 5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7C8EE09-85AD-5549-A50A-137C9CF1BB29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40" y="4693924"/>
            <a:ext cx="1080000" cy="1080000"/>
          </a:xfrm>
          <a:prstGeom prst="rect">
            <a:avLst/>
          </a:prstGeom>
        </p:spPr>
      </p:pic>
      <p:pic>
        <p:nvPicPr>
          <p:cNvPr id="58" name="Grafik 5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26E3CB5-5CC0-0B43-8E14-CC9891171A43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24" y="3330022"/>
            <a:ext cx="1080000" cy="108000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45AC02CC-819C-E649-987E-26E74A6762A7}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40" y="6043972"/>
            <a:ext cx="1080000" cy="1080000"/>
          </a:xfrm>
          <a:prstGeom prst="rect">
            <a:avLst/>
          </a:prstGeom>
        </p:spPr>
      </p:pic>
      <p:pic>
        <p:nvPicPr>
          <p:cNvPr id="62" name="Grafik 6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B161CE1-A6FC-C548-A657-16E32756D045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24" y="6044936"/>
            <a:ext cx="1080000" cy="1080000"/>
          </a:xfrm>
          <a:prstGeom prst="rect">
            <a:avLst/>
          </a:prstGeom>
        </p:spPr>
      </p:pic>
      <p:pic>
        <p:nvPicPr>
          <p:cNvPr id="64" name="Grafik 63" descr="Ein Bild, das Kleiderbügel, Objekt enthält.&#10;&#10;Automatisch generierte Beschreibung">
            <a:extLst>
              <a:ext uri="{FF2B5EF4-FFF2-40B4-BE49-F238E27FC236}">
                <a16:creationId xmlns:a16="http://schemas.microsoft.com/office/drawing/2014/main" id="{A3A4E038-0BCE-E649-8199-AA7857CD3226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679" y="602220"/>
            <a:ext cx="1080000" cy="1080000"/>
          </a:xfrm>
          <a:prstGeom prst="rect">
            <a:avLst/>
          </a:prstGeom>
        </p:spPr>
      </p:pic>
      <p:pic>
        <p:nvPicPr>
          <p:cNvPr id="66" name="Grafik 6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3BA40892-C11E-4448-838D-FBDD9495F5AD}"/>
              </a:ext>
            </a:extLst>
          </p:cNvPr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009" y="594663"/>
            <a:ext cx="1080000" cy="1080000"/>
          </a:xfrm>
          <a:prstGeom prst="rect">
            <a:avLst/>
          </a:prstGeom>
        </p:spPr>
      </p:pic>
      <p:pic>
        <p:nvPicPr>
          <p:cNvPr id="72" name="Grafik 7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8E1B6F47-33D5-FB4C-AD0D-2F4AB0CC0DEC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1712" y="602220"/>
            <a:ext cx="1080000" cy="1080000"/>
          </a:xfrm>
          <a:prstGeom prst="rect">
            <a:avLst/>
          </a:prstGeom>
        </p:spPr>
      </p:pic>
      <p:pic>
        <p:nvPicPr>
          <p:cNvPr id="74" name="Grafik 73" descr="Ein Bild, das Tisch, Uhr, Becher enthält.&#10;&#10;Automatisch generierte Beschreibung">
            <a:extLst>
              <a:ext uri="{FF2B5EF4-FFF2-40B4-BE49-F238E27FC236}">
                <a16:creationId xmlns:a16="http://schemas.microsoft.com/office/drawing/2014/main" id="{60BDD8BE-41DE-214A-A99F-EC59B7AF37E3}"/>
              </a:ext>
            </a:extLst>
          </p:cNvPr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2728" y="604700"/>
            <a:ext cx="1080000" cy="1080000"/>
          </a:xfrm>
          <a:prstGeom prst="rect">
            <a:avLst/>
          </a:prstGeom>
        </p:spPr>
      </p:pic>
      <p:sp>
        <p:nvSpPr>
          <p:cNvPr id="75" name="Textfeld 74">
            <a:extLst>
              <a:ext uri="{FF2B5EF4-FFF2-40B4-BE49-F238E27FC236}">
                <a16:creationId xmlns:a16="http://schemas.microsoft.com/office/drawing/2014/main" id="{634D94C5-DDE5-7E4F-A6B4-FF8C7D51D0D5}"/>
              </a:ext>
            </a:extLst>
          </p:cNvPr>
          <p:cNvSpPr txBox="1"/>
          <p:nvPr/>
        </p:nvSpPr>
        <p:spPr>
          <a:xfrm>
            <a:off x="3161350" y="1489997"/>
            <a:ext cx="508329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Century Gothic" panose="020B0502020202020204" pitchFamily="34" charset="0"/>
              </a:rPr>
              <a:t>an</a:t>
            </a: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167DD999-F48A-4646-B1CA-B73D5FC554E0}"/>
              </a:ext>
            </a:extLst>
          </p:cNvPr>
          <p:cNvSpPr/>
          <p:nvPr/>
        </p:nvSpPr>
        <p:spPr>
          <a:xfrm>
            <a:off x="4428636" y="1541998"/>
            <a:ext cx="593637" cy="125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51C65016-9AE5-3F4B-A05E-CA1530610B18}"/>
              </a:ext>
            </a:extLst>
          </p:cNvPr>
          <p:cNvSpPr txBox="1"/>
          <p:nvPr/>
        </p:nvSpPr>
        <p:spPr>
          <a:xfrm>
            <a:off x="4440772" y="1518118"/>
            <a:ext cx="907449" cy="10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Century Gothic" panose="020B0502020202020204" pitchFamily="34" charset="0"/>
              </a:rPr>
              <a:t>aus</a:t>
            </a:r>
          </a:p>
        </p:txBody>
      </p:sp>
    </p:spTree>
    <p:extLst>
      <p:ext uri="{BB962C8B-B14F-4D97-AF65-F5344CB8AC3E}">
        <p14:creationId xmlns:p14="http://schemas.microsoft.com/office/powerpoint/2010/main" val="704587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3" id="{AF4BBBA2-BB12-FF45-93E4-E5554B20F5C8}" vid="{28AE44B6-4E0D-084D-893C-BF65B3316A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Office-Design</Template>
  <TotalTime>0</TotalTime>
  <Words>2</Words>
  <Application>Microsoft Macintosh PowerPoint</Application>
  <PresentationFormat>Benutzerdefiniert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Nina Fröhlich</dc:creator>
  <cp:keywords/>
  <dc:description/>
  <cp:lastModifiedBy>Nina Fröhlich</cp:lastModifiedBy>
  <cp:revision>4</cp:revision>
  <dcterms:created xsi:type="dcterms:W3CDTF">2020-02-10T09:39:52Z</dcterms:created>
  <dcterms:modified xsi:type="dcterms:W3CDTF">2020-02-18T05:33:08Z</dcterms:modified>
  <cp:category/>
</cp:coreProperties>
</file>