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de-DE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15"/>
    <p:restoredTop sz="94643"/>
  </p:normalViewPr>
  <p:slideViewPr>
    <p:cSldViewPr snapToGrid="0" snapToObjects="1">
      <p:cViewPr varScale="1">
        <p:scale>
          <a:sx n="112" d="100"/>
          <a:sy n="112" d="100"/>
        </p:scale>
        <p:origin x="8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47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590"/>
            </a:lvl1pPr>
            <a:lvl2pPr marL="493456" indent="0" algn="ctr">
              <a:buNone/>
              <a:defRPr sz="2159"/>
            </a:lvl2pPr>
            <a:lvl3pPr marL="986912" indent="0" algn="ctr">
              <a:buNone/>
              <a:defRPr sz="1943"/>
            </a:lvl3pPr>
            <a:lvl4pPr marL="1480368" indent="0" algn="ctr">
              <a:buNone/>
              <a:defRPr sz="1727"/>
            </a:lvl4pPr>
            <a:lvl5pPr marL="1973824" indent="0" algn="ctr">
              <a:buNone/>
              <a:defRPr sz="1727"/>
            </a:lvl5pPr>
            <a:lvl6pPr marL="2467280" indent="0" algn="ctr">
              <a:buNone/>
              <a:defRPr sz="1727"/>
            </a:lvl6pPr>
            <a:lvl7pPr marL="2960736" indent="0" algn="ctr">
              <a:buNone/>
              <a:defRPr sz="1727"/>
            </a:lvl7pPr>
            <a:lvl8pPr marL="3454192" indent="0" algn="ctr">
              <a:buNone/>
              <a:defRPr sz="1727"/>
            </a:lvl8pPr>
            <a:lvl9pPr marL="3947648" indent="0" algn="ctr">
              <a:buNone/>
              <a:defRPr sz="1727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30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Uhr enthält.&#10;&#10;Automatisch generierte Beschreibung">
            <a:extLst>
              <a:ext uri="{FF2B5EF4-FFF2-40B4-BE49-F238E27FC236}">
                <a16:creationId xmlns:a16="http://schemas.microsoft.com/office/drawing/2014/main" id="{85047685-F1E1-2142-B045-C1703E7A99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602" y="147635"/>
            <a:ext cx="1080000" cy="90141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F8D35B5-110F-9B4F-B07E-4AD3F9903BBA}"/>
              </a:ext>
            </a:extLst>
          </p:cNvPr>
          <p:cNvSpPr txBox="1"/>
          <p:nvPr userDrawn="1"/>
        </p:nvSpPr>
        <p:spPr>
          <a:xfrm>
            <a:off x="1673049" y="261949"/>
            <a:ext cx="65576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>
                <a:latin typeface="Happy Monkey" panose="02000500000000020004" pitchFamily="2" charset="0"/>
              </a:rPr>
              <a:t>Was zieh ich heute an?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29986024-B294-D841-9BC3-222A648CEB2C}"/>
              </a:ext>
            </a:extLst>
          </p:cNvPr>
          <p:cNvSpPr/>
          <p:nvPr userDrawn="1"/>
        </p:nvSpPr>
        <p:spPr>
          <a:xfrm>
            <a:off x="323601" y="1237705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85B96FDE-662C-D443-9484-F634E62BFE50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69107" y="1420862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14A77104-DB41-BF46-A925-A29F020BD0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888" y="1283606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E5519CA6-6E1E-6849-8CDE-24B3993476E8}"/>
              </a:ext>
            </a:extLst>
          </p:cNvPr>
          <p:cNvSpPr/>
          <p:nvPr userDrawn="1"/>
        </p:nvSpPr>
        <p:spPr>
          <a:xfrm>
            <a:off x="323601" y="2517463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Bildplatzhalter 11">
            <a:extLst>
              <a:ext uri="{FF2B5EF4-FFF2-40B4-BE49-F238E27FC236}">
                <a16:creationId xmlns:a16="http://schemas.microsoft.com/office/drawing/2014/main" id="{C082517E-E2ED-F14C-9D08-DB878B2A71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69107" y="2700620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43CEEBE4-878F-EA42-B2F3-679ED829AA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9888" y="2563364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49F132AF-2AF2-974C-B4EA-5EC12C1457D1}"/>
              </a:ext>
            </a:extLst>
          </p:cNvPr>
          <p:cNvSpPr/>
          <p:nvPr userDrawn="1"/>
        </p:nvSpPr>
        <p:spPr>
          <a:xfrm>
            <a:off x="323601" y="3797221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Bildplatzhalter 11">
            <a:extLst>
              <a:ext uri="{FF2B5EF4-FFF2-40B4-BE49-F238E27FC236}">
                <a16:creationId xmlns:a16="http://schemas.microsoft.com/office/drawing/2014/main" id="{64A55245-32DB-AF46-9248-C7822C00972C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69107" y="3980378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ADB4FF1F-961D-5A4D-BB86-4E24F8DAA4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9888" y="3843122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0D095FB3-6862-A645-8248-11A394F43D44}"/>
              </a:ext>
            </a:extLst>
          </p:cNvPr>
          <p:cNvSpPr/>
          <p:nvPr userDrawn="1"/>
        </p:nvSpPr>
        <p:spPr>
          <a:xfrm>
            <a:off x="323601" y="5076979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Bildplatzhalter 11">
            <a:extLst>
              <a:ext uri="{FF2B5EF4-FFF2-40B4-BE49-F238E27FC236}">
                <a16:creationId xmlns:a16="http://schemas.microsoft.com/office/drawing/2014/main" id="{7D84EA46-EE65-4545-8BC4-16CDD374A69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369107" y="5260136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C8362AA5-E3C3-3B42-84DA-84FACDD5C7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9888" y="5122880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DBC290A8-3C0C-2D4A-A1C7-13477A6A6EE2}"/>
              </a:ext>
            </a:extLst>
          </p:cNvPr>
          <p:cNvSpPr/>
          <p:nvPr userDrawn="1"/>
        </p:nvSpPr>
        <p:spPr>
          <a:xfrm>
            <a:off x="323601" y="6356737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Bildplatzhalter 11">
            <a:extLst>
              <a:ext uri="{FF2B5EF4-FFF2-40B4-BE49-F238E27FC236}">
                <a16:creationId xmlns:a16="http://schemas.microsoft.com/office/drawing/2014/main" id="{BB940AC9-8476-7B41-B4E9-BF37188C0B0C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69107" y="6539894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26" name="Textplatzhalter 13">
            <a:extLst>
              <a:ext uri="{FF2B5EF4-FFF2-40B4-BE49-F238E27FC236}">
                <a16:creationId xmlns:a16="http://schemas.microsoft.com/office/drawing/2014/main" id="{B3A3E5F1-D4EE-D04A-9316-C8997CB80F7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9888" y="6402638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54B21406-A83B-A044-850E-E19B7EFA9F14}"/>
              </a:ext>
            </a:extLst>
          </p:cNvPr>
          <p:cNvSpPr/>
          <p:nvPr userDrawn="1"/>
        </p:nvSpPr>
        <p:spPr>
          <a:xfrm>
            <a:off x="1627543" y="1236974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Bildplatzhalter 11">
            <a:extLst>
              <a:ext uri="{FF2B5EF4-FFF2-40B4-BE49-F238E27FC236}">
                <a16:creationId xmlns:a16="http://schemas.microsoft.com/office/drawing/2014/main" id="{661000EC-C0C7-E440-A47A-8D7CBA2785A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673049" y="1420131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29" name="Textplatzhalter 13">
            <a:extLst>
              <a:ext uri="{FF2B5EF4-FFF2-40B4-BE49-F238E27FC236}">
                <a16:creationId xmlns:a16="http://schemas.microsoft.com/office/drawing/2014/main" id="{4EECBEBB-794A-7D43-B330-B1709F8B37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3830" y="1282875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F85FB102-86ED-564D-8160-5CB751C487A0}"/>
              </a:ext>
            </a:extLst>
          </p:cNvPr>
          <p:cNvSpPr/>
          <p:nvPr userDrawn="1"/>
        </p:nvSpPr>
        <p:spPr>
          <a:xfrm>
            <a:off x="1627543" y="2516732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Bildplatzhalter 11">
            <a:extLst>
              <a:ext uri="{FF2B5EF4-FFF2-40B4-BE49-F238E27FC236}">
                <a16:creationId xmlns:a16="http://schemas.microsoft.com/office/drawing/2014/main" id="{D9404135-19D1-9748-86C0-35E348111408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673049" y="2699889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2" name="Textplatzhalter 13">
            <a:extLst>
              <a:ext uri="{FF2B5EF4-FFF2-40B4-BE49-F238E27FC236}">
                <a16:creationId xmlns:a16="http://schemas.microsoft.com/office/drawing/2014/main" id="{89F3E16C-3A7D-ED45-84FB-2240B36DA66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73830" y="2562633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828A6D7A-E2A4-9F42-B527-E1AA6165240A}"/>
              </a:ext>
            </a:extLst>
          </p:cNvPr>
          <p:cNvSpPr/>
          <p:nvPr userDrawn="1"/>
        </p:nvSpPr>
        <p:spPr>
          <a:xfrm>
            <a:off x="1627543" y="3796490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Bildplatzhalter 11">
            <a:extLst>
              <a:ext uri="{FF2B5EF4-FFF2-40B4-BE49-F238E27FC236}">
                <a16:creationId xmlns:a16="http://schemas.microsoft.com/office/drawing/2014/main" id="{1682BEB4-AF08-DA40-8E93-2D9ED84B8578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1673049" y="3979647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5" name="Textplatzhalter 13">
            <a:extLst>
              <a:ext uri="{FF2B5EF4-FFF2-40B4-BE49-F238E27FC236}">
                <a16:creationId xmlns:a16="http://schemas.microsoft.com/office/drawing/2014/main" id="{2E6B2A6F-6529-E54C-BE29-9B791273EF0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73830" y="3842391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6F09FB91-7149-CB49-9796-B3B2BD41514F}"/>
              </a:ext>
            </a:extLst>
          </p:cNvPr>
          <p:cNvSpPr/>
          <p:nvPr userDrawn="1"/>
        </p:nvSpPr>
        <p:spPr>
          <a:xfrm>
            <a:off x="1627543" y="5076248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Bildplatzhalter 11">
            <a:extLst>
              <a:ext uri="{FF2B5EF4-FFF2-40B4-BE49-F238E27FC236}">
                <a16:creationId xmlns:a16="http://schemas.microsoft.com/office/drawing/2014/main" id="{A773ADD0-421F-3443-9DC5-5CA237709668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73049" y="5259405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8" name="Textplatzhalter 13">
            <a:extLst>
              <a:ext uri="{FF2B5EF4-FFF2-40B4-BE49-F238E27FC236}">
                <a16:creationId xmlns:a16="http://schemas.microsoft.com/office/drawing/2014/main" id="{95B41711-74C6-A14D-A932-E8E8B9BFF4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73830" y="5122149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39" name="Abgerundetes Rechteck 38">
            <a:extLst>
              <a:ext uri="{FF2B5EF4-FFF2-40B4-BE49-F238E27FC236}">
                <a16:creationId xmlns:a16="http://schemas.microsoft.com/office/drawing/2014/main" id="{CE35A06C-3259-A148-813A-E7D95E8919B5}"/>
              </a:ext>
            </a:extLst>
          </p:cNvPr>
          <p:cNvSpPr/>
          <p:nvPr userDrawn="1"/>
        </p:nvSpPr>
        <p:spPr>
          <a:xfrm>
            <a:off x="1627543" y="6356006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Bildplatzhalter 11">
            <a:extLst>
              <a:ext uri="{FF2B5EF4-FFF2-40B4-BE49-F238E27FC236}">
                <a16:creationId xmlns:a16="http://schemas.microsoft.com/office/drawing/2014/main" id="{A32CCB66-F645-914C-80CF-F212E6A698D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1673049" y="6539163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1" name="Textplatzhalter 13">
            <a:extLst>
              <a:ext uri="{FF2B5EF4-FFF2-40B4-BE49-F238E27FC236}">
                <a16:creationId xmlns:a16="http://schemas.microsoft.com/office/drawing/2014/main" id="{4BCD40DF-89CA-D74B-B0C4-0785253F78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73830" y="6401907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2" name="Abgerundetes Rechteck 41">
            <a:extLst>
              <a:ext uri="{FF2B5EF4-FFF2-40B4-BE49-F238E27FC236}">
                <a16:creationId xmlns:a16="http://schemas.microsoft.com/office/drawing/2014/main" id="{A7F60634-9B3B-8A48-AF6A-D335520882F2}"/>
              </a:ext>
            </a:extLst>
          </p:cNvPr>
          <p:cNvSpPr/>
          <p:nvPr userDrawn="1"/>
        </p:nvSpPr>
        <p:spPr>
          <a:xfrm>
            <a:off x="2931485" y="1236243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Bildplatzhalter 11">
            <a:extLst>
              <a:ext uri="{FF2B5EF4-FFF2-40B4-BE49-F238E27FC236}">
                <a16:creationId xmlns:a16="http://schemas.microsoft.com/office/drawing/2014/main" id="{AE14FFCD-5693-8C4F-A130-D935168F5DC0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2976991" y="1419400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4" name="Textplatzhalter 13">
            <a:extLst>
              <a:ext uri="{FF2B5EF4-FFF2-40B4-BE49-F238E27FC236}">
                <a16:creationId xmlns:a16="http://schemas.microsoft.com/office/drawing/2014/main" id="{489C31A3-A233-7B4D-82FE-F711BCB39BB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77772" y="1282144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5" name="Abgerundetes Rechteck 44">
            <a:extLst>
              <a:ext uri="{FF2B5EF4-FFF2-40B4-BE49-F238E27FC236}">
                <a16:creationId xmlns:a16="http://schemas.microsoft.com/office/drawing/2014/main" id="{DD6E3BFA-AD00-1F4F-9707-0A88E21F1833}"/>
              </a:ext>
            </a:extLst>
          </p:cNvPr>
          <p:cNvSpPr/>
          <p:nvPr userDrawn="1"/>
        </p:nvSpPr>
        <p:spPr>
          <a:xfrm>
            <a:off x="2931485" y="2516001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Bildplatzhalter 11">
            <a:extLst>
              <a:ext uri="{FF2B5EF4-FFF2-40B4-BE49-F238E27FC236}">
                <a16:creationId xmlns:a16="http://schemas.microsoft.com/office/drawing/2014/main" id="{8D1A4C00-0B51-3E4D-9E70-41B87C34FFE8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2976991" y="2699158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7" name="Textplatzhalter 13">
            <a:extLst>
              <a:ext uri="{FF2B5EF4-FFF2-40B4-BE49-F238E27FC236}">
                <a16:creationId xmlns:a16="http://schemas.microsoft.com/office/drawing/2014/main" id="{16712522-12F0-B04C-A808-F2512EEDD93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77772" y="2561902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48" name="Abgerundetes Rechteck 47">
            <a:extLst>
              <a:ext uri="{FF2B5EF4-FFF2-40B4-BE49-F238E27FC236}">
                <a16:creationId xmlns:a16="http://schemas.microsoft.com/office/drawing/2014/main" id="{DBA9F686-6A7E-BE46-A1DA-88394E5C7E83}"/>
              </a:ext>
            </a:extLst>
          </p:cNvPr>
          <p:cNvSpPr/>
          <p:nvPr userDrawn="1"/>
        </p:nvSpPr>
        <p:spPr>
          <a:xfrm>
            <a:off x="2931485" y="3795759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Bildplatzhalter 11">
            <a:extLst>
              <a:ext uri="{FF2B5EF4-FFF2-40B4-BE49-F238E27FC236}">
                <a16:creationId xmlns:a16="http://schemas.microsoft.com/office/drawing/2014/main" id="{D4239256-6837-4548-98B7-9190CF0015B1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2976991" y="3978916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0" name="Textplatzhalter 13">
            <a:extLst>
              <a:ext uri="{FF2B5EF4-FFF2-40B4-BE49-F238E27FC236}">
                <a16:creationId xmlns:a16="http://schemas.microsoft.com/office/drawing/2014/main" id="{14261AA8-904D-8045-9DEB-CF963C25C4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977772" y="3841660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1" name="Abgerundetes Rechteck 50">
            <a:extLst>
              <a:ext uri="{FF2B5EF4-FFF2-40B4-BE49-F238E27FC236}">
                <a16:creationId xmlns:a16="http://schemas.microsoft.com/office/drawing/2014/main" id="{5A15DA77-A3B7-1540-8BFB-E4E8D95A5485}"/>
              </a:ext>
            </a:extLst>
          </p:cNvPr>
          <p:cNvSpPr/>
          <p:nvPr userDrawn="1"/>
        </p:nvSpPr>
        <p:spPr>
          <a:xfrm>
            <a:off x="2931485" y="5075517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Bildplatzhalter 11">
            <a:extLst>
              <a:ext uri="{FF2B5EF4-FFF2-40B4-BE49-F238E27FC236}">
                <a16:creationId xmlns:a16="http://schemas.microsoft.com/office/drawing/2014/main" id="{62B22205-D3E0-F04F-AF45-A46BD2BC98DD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2976991" y="5258674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3" name="Textplatzhalter 13">
            <a:extLst>
              <a:ext uri="{FF2B5EF4-FFF2-40B4-BE49-F238E27FC236}">
                <a16:creationId xmlns:a16="http://schemas.microsoft.com/office/drawing/2014/main" id="{CD494C8B-55F9-5E41-8807-0231B01F978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977772" y="5121418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4" name="Abgerundetes Rechteck 53">
            <a:extLst>
              <a:ext uri="{FF2B5EF4-FFF2-40B4-BE49-F238E27FC236}">
                <a16:creationId xmlns:a16="http://schemas.microsoft.com/office/drawing/2014/main" id="{3B0F9E35-B7AD-984A-973E-DE1CE33B24C7}"/>
              </a:ext>
            </a:extLst>
          </p:cNvPr>
          <p:cNvSpPr/>
          <p:nvPr userDrawn="1"/>
        </p:nvSpPr>
        <p:spPr>
          <a:xfrm>
            <a:off x="2931485" y="6355275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Bildplatzhalter 11">
            <a:extLst>
              <a:ext uri="{FF2B5EF4-FFF2-40B4-BE49-F238E27FC236}">
                <a16:creationId xmlns:a16="http://schemas.microsoft.com/office/drawing/2014/main" id="{4ACD637A-3B1D-D940-A65B-3072B83AA855}"/>
              </a:ext>
            </a:extLst>
          </p:cNvPr>
          <p:cNvSpPr>
            <a:spLocks noGrp="1" noChangeAspect="1"/>
          </p:cNvSpPr>
          <p:nvPr>
            <p:ph type="pic" sz="quarter" idx="38"/>
          </p:nvPr>
        </p:nvSpPr>
        <p:spPr>
          <a:xfrm>
            <a:off x="2976991" y="6538432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6" name="Textplatzhalter 13">
            <a:extLst>
              <a:ext uri="{FF2B5EF4-FFF2-40B4-BE49-F238E27FC236}">
                <a16:creationId xmlns:a16="http://schemas.microsoft.com/office/drawing/2014/main" id="{47517AC3-2563-024D-98EC-B5CBD651443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77772" y="6401176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7" name="Abgerundetes Rechteck 56">
            <a:extLst>
              <a:ext uri="{FF2B5EF4-FFF2-40B4-BE49-F238E27FC236}">
                <a16:creationId xmlns:a16="http://schemas.microsoft.com/office/drawing/2014/main" id="{157E0940-71FA-FE49-A151-6F6BAF18D62A}"/>
              </a:ext>
            </a:extLst>
          </p:cNvPr>
          <p:cNvSpPr/>
          <p:nvPr userDrawn="1"/>
        </p:nvSpPr>
        <p:spPr>
          <a:xfrm>
            <a:off x="4235427" y="1235512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Bildplatzhalter 11">
            <a:extLst>
              <a:ext uri="{FF2B5EF4-FFF2-40B4-BE49-F238E27FC236}">
                <a16:creationId xmlns:a16="http://schemas.microsoft.com/office/drawing/2014/main" id="{90E87682-55BD-9A41-9916-0931A3551960}"/>
              </a:ext>
            </a:extLst>
          </p:cNvPr>
          <p:cNvSpPr>
            <a:spLocks noGrp="1" noChangeAspect="1"/>
          </p:cNvSpPr>
          <p:nvPr>
            <p:ph type="pic" sz="quarter" idx="40"/>
          </p:nvPr>
        </p:nvSpPr>
        <p:spPr>
          <a:xfrm>
            <a:off x="4280933" y="1418669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9" name="Textplatzhalter 13">
            <a:extLst>
              <a:ext uri="{FF2B5EF4-FFF2-40B4-BE49-F238E27FC236}">
                <a16:creationId xmlns:a16="http://schemas.microsoft.com/office/drawing/2014/main" id="{DE45645E-A74F-CF4A-A89F-4B49F0A152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281714" y="1281413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0" name="Abgerundetes Rechteck 59">
            <a:extLst>
              <a:ext uri="{FF2B5EF4-FFF2-40B4-BE49-F238E27FC236}">
                <a16:creationId xmlns:a16="http://schemas.microsoft.com/office/drawing/2014/main" id="{80149DCD-572B-DC49-83C2-8084ACDF211D}"/>
              </a:ext>
            </a:extLst>
          </p:cNvPr>
          <p:cNvSpPr/>
          <p:nvPr userDrawn="1"/>
        </p:nvSpPr>
        <p:spPr>
          <a:xfrm>
            <a:off x="4235427" y="2515270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Bildplatzhalter 11">
            <a:extLst>
              <a:ext uri="{FF2B5EF4-FFF2-40B4-BE49-F238E27FC236}">
                <a16:creationId xmlns:a16="http://schemas.microsoft.com/office/drawing/2014/main" id="{110147BF-7639-6946-89A6-027612C8A4D2}"/>
              </a:ext>
            </a:extLst>
          </p:cNvPr>
          <p:cNvSpPr>
            <a:spLocks noGrp="1" noChangeAspect="1"/>
          </p:cNvSpPr>
          <p:nvPr>
            <p:ph type="pic" sz="quarter" idx="42"/>
          </p:nvPr>
        </p:nvSpPr>
        <p:spPr>
          <a:xfrm>
            <a:off x="4280933" y="2698427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2" name="Textplatzhalter 13">
            <a:extLst>
              <a:ext uri="{FF2B5EF4-FFF2-40B4-BE49-F238E27FC236}">
                <a16:creationId xmlns:a16="http://schemas.microsoft.com/office/drawing/2014/main" id="{2F0DF7F1-7E07-5B43-BAA1-82B713F69C9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81714" y="2561171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3" name="Abgerundetes Rechteck 62">
            <a:extLst>
              <a:ext uri="{FF2B5EF4-FFF2-40B4-BE49-F238E27FC236}">
                <a16:creationId xmlns:a16="http://schemas.microsoft.com/office/drawing/2014/main" id="{9899BCFD-DA9B-C74A-9C1C-BEF6A9B42616}"/>
              </a:ext>
            </a:extLst>
          </p:cNvPr>
          <p:cNvSpPr/>
          <p:nvPr userDrawn="1"/>
        </p:nvSpPr>
        <p:spPr>
          <a:xfrm>
            <a:off x="4235427" y="3795028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Bildplatzhalter 11">
            <a:extLst>
              <a:ext uri="{FF2B5EF4-FFF2-40B4-BE49-F238E27FC236}">
                <a16:creationId xmlns:a16="http://schemas.microsoft.com/office/drawing/2014/main" id="{9F449AF5-A3B3-8E4A-9A63-65F612F57646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4280933" y="3978185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5" name="Textplatzhalter 13">
            <a:extLst>
              <a:ext uri="{FF2B5EF4-FFF2-40B4-BE49-F238E27FC236}">
                <a16:creationId xmlns:a16="http://schemas.microsoft.com/office/drawing/2014/main" id="{4D18654E-2D95-0D4A-8BE9-4C3351B9855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81714" y="3840929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6" name="Abgerundetes Rechteck 65">
            <a:extLst>
              <a:ext uri="{FF2B5EF4-FFF2-40B4-BE49-F238E27FC236}">
                <a16:creationId xmlns:a16="http://schemas.microsoft.com/office/drawing/2014/main" id="{B63C28DE-3FE3-B647-8511-553AC0F5B1F8}"/>
              </a:ext>
            </a:extLst>
          </p:cNvPr>
          <p:cNvSpPr/>
          <p:nvPr userDrawn="1"/>
        </p:nvSpPr>
        <p:spPr>
          <a:xfrm>
            <a:off x="4235427" y="5074786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Bildplatzhalter 11">
            <a:extLst>
              <a:ext uri="{FF2B5EF4-FFF2-40B4-BE49-F238E27FC236}">
                <a16:creationId xmlns:a16="http://schemas.microsoft.com/office/drawing/2014/main" id="{0B22B751-CD8A-074B-B4EE-2A22162D46F8}"/>
              </a:ext>
            </a:extLst>
          </p:cNvPr>
          <p:cNvSpPr>
            <a:spLocks noGrp="1" noChangeAspect="1"/>
          </p:cNvSpPr>
          <p:nvPr>
            <p:ph type="pic" sz="quarter" idx="46"/>
          </p:nvPr>
        </p:nvSpPr>
        <p:spPr>
          <a:xfrm>
            <a:off x="4280933" y="5257943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8" name="Textplatzhalter 13">
            <a:extLst>
              <a:ext uri="{FF2B5EF4-FFF2-40B4-BE49-F238E27FC236}">
                <a16:creationId xmlns:a16="http://schemas.microsoft.com/office/drawing/2014/main" id="{2BA91B46-5481-4147-B97E-E5B0C94BC8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281714" y="5120687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9" name="Abgerundetes Rechteck 68">
            <a:extLst>
              <a:ext uri="{FF2B5EF4-FFF2-40B4-BE49-F238E27FC236}">
                <a16:creationId xmlns:a16="http://schemas.microsoft.com/office/drawing/2014/main" id="{10C06152-957A-6342-AAA4-DA766B14EA39}"/>
              </a:ext>
            </a:extLst>
          </p:cNvPr>
          <p:cNvSpPr/>
          <p:nvPr userDrawn="1"/>
        </p:nvSpPr>
        <p:spPr>
          <a:xfrm>
            <a:off x="4235427" y="6354544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Bildplatzhalter 11">
            <a:extLst>
              <a:ext uri="{FF2B5EF4-FFF2-40B4-BE49-F238E27FC236}">
                <a16:creationId xmlns:a16="http://schemas.microsoft.com/office/drawing/2014/main" id="{D4FA6F11-E44E-7C4E-9DE5-9C4BC98F02E8}"/>
              </a:ext>
            </a:extLst>
          </p:cNvPr>
          <p:cNvSpPr>
            <a:spLocks noGrp="1" noChangeAspect="1"/>
          </p:cNvSpPr>
          <p:nvPr>
            <p:ph type="pic" sz="quarter" idx="48"/>
          </p:nvPr>
        </p:nvSpPr>
        <p:spPr>
          <a:xfrm>
            <a:off x="4280933" y="6537701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1" name="Textplatzhalter 13">
            <a:extLst>
              <a:ext uri="{FF2B5EF4-FFF2-40B4-BE49-F238E27FC236}">
                <a16:creationId xmlns:a16="http://schemas.microsoft.com/office/drawing/2014/main" id="{A2D34484-F60E-8F42-B2A5-518B30677AE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281714" y="6400445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72" name="Abgerundetes Rechteck 71">
            <a:extLst>
              <a:ext uri="{FF2B5EF4-FFF2-40B4-BE49-F238E27FC236}">
                <a16:creationId xmlns:a16="http://schemas.microsoft.com/office/drawing/2014/main" id="{CADF73D0-8516-C844-A762-F4BC1D8F5FB6}"/>
              </a:ext>
            </a:extLst>
          </p:cNvPr>
          <p:cNvSpPr/>
          <p:nvPr userDrawn="1"/>
        </p:nvSpPr>
        <p:spPr>
          <a:xfrm>
            <a:off x="5539369" y="1234781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Bildplatzhalter 11">
            <a:extLst>
              <a:ext uri="{FF2B5EF4-FFF2-40B4-BE49-F238E27FC236}">
                <a16:creationId xmlns:a16="http://schemas.microsoft.com/office/drawing/2014/main" id="{235732A3-8598-EA48-A535-9A22A90292CB}"/>
              </a:ext>
            </a:extLst>
          </p:cNvPr>
          <p:cNvSpPr>
            <a:spLocks noGrp="1" noChangeAspect="1"/>
          </p:cNvSpPr>
          <p:nvPr>
            <p:ph type="pic" sz="quarter" idx="50"/>
          </p:nvPr>
        </p:nvSpPr>
        <p:spPr>
          <a:xfrm>
            <a:off x="5584875" y="1417938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4" name="Textplatzhalter 13">
            <a:extLst>
              <a:ext uri="{FF2B5EF4-FFF2-40B4-BE49-F238E27FC236}">
                <a16:creationId xmlns:a16="http://schemas.microsoft.com/office/drawing/2014/main" id="{031CB163-B14C-9943-A657-3812BDE3FB6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585656" y="1280682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75" name="Abgerundetes Rechteck 74">
            <a:extLst>
              <a:ext uri="{FF2B5EF4-FFF2-40B4-BE49-F238E27FC236}">
                <a16:creationId xmlns:a16="http://schemas.microsoft.com/office/drawing/2014/main" id="{A1580D77-AACE-D94E-90DD-D138F17DEB45}"/>
              </a:ext>
            </a:extLst>
          </p:cNvPr>
          <p:cNvSpPr/>
          <p:nvPr userDrawn="1"/>
        </p:nvSpPr>
        <p:spPr>
          <a:xfrm>
            <a:off x="5539369" y="2514539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Bildplatzhalter 11">
            <a:extLst>
              <a:ext uri="{FF2B5EF4-FFF2-40B4-BE49-F238E27FC236}">
                <a16:creationId xmlns:a16="http://schemas.microsoft.com/office/drawing/2014/main" id="{AE3C4056-BCC3-224B-9684-976E3380085A}"/>
              </a:ext>
            </a:extLst>
          </p:cNvPr>
          <p:cNvSpPr>
            <a:spLocks noGrp="1" noChangeAspect="1"/>
          </p:cNvSpPr>
          <p:nvPr>
            <p:ph type="pic" sz="quarter" idx="52"/>
          </p:nvPr>
        </p:nvSpPr>
        <p:spPr>
          <a:xfrm>
            <a:off x="5584875" y="2697696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7" name="Textplatzhalter 13">
            <a:extLst>
              <a:ext uri="{FF2B5EF4-FFF2-40B4-BE49-F238E27FC236}">
                <a16:creationId xmlns:a16="http://schemas.microsoft.com/office/drawing/2014/main" id="{439C5137-93E2-3146-830B-F3CD1A943A2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585656" y="2560440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78" name="Abgerundetes Rechteck 77">
            <a:extLst>
              <a:ext uri="{FF2B5EF4-FFF2-40B4-BE49-F238E27FC236}">
                <a16:creationId xmlns:a16="http://schemas.microsoft.com/office/drawing/2014/main" id="{768D15A9-C401-874A-8253-D25B81225D21}"/>
              </a:ext>
            </a:extLst>
          </p:cNvPr>
          <p:cNvSpPr/>
          <p:nvPr userDrawn="1"/>
        </p:nvSpPr>
        <p:spPr>
          <a:xfrm>
            <a:off x="5539369" y="3794297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Bildplatzhalter 11">
            <a:extLst>
              <a:ext uri="{FF2B5EF4-FFF2-40B4-BE49-F238E27FC236}">
                <a16:creationId xmlns:a16="http://schemas.microsoft.com/office/drawing/2014/main" id="{AFF05B0A-FDAB-0A44-A92C-CB6CC9429B23}"/>
              </a:ext>
            </a:extLst>
          </p:cNvPr>
          <p:cNvSpPr>
            <a:spLocks noGrp="1" noChangeAspect="1"/>
          </p:cNvSpPr>
          <p:nvPr>
            <p:ph type="pic" sz="quarter" idx="54"/>
          </p:nvPr>
        </p:nvSpPr>
        <p:spPr>
          <a:xfrm>
            <a:off x="5584875" y="3977454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0" name="Textplatzhalter 13">
            <a:extLst>
              <a:ext uri="{FF2B5EF4-FFF2-40B4-BE49-F238E27FC236}">
                <a16:creationId xmlns:a16="http://schemas.microsoft.com/office/drawing/2014/main" id="{988C3649-A5EA-194F-9BE9-07DE95AF375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585656" y="3840198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81" name="Abgerundetes Rechteck 80">
            <a:extLst>
              <a:ext uri="{FF2B5EF4-FFF2-40B4-BE49-F238E27FC236}">
                <a16:creationId xmlns:a16="http://schemas.microsoft.com/office/drawing/2014/main" id="{419F302E-5773-E44F-9E30-3B7DD9C46D0F}"/>
              </a:ext>
            </a:extLst>
          </p:cNvPr>
          <p:cNvSpPr/>
          <p:nvPr userDrawn="1"/>
        </p:nvSpPr>
        <p:spPr>
          <a:xfrm>
            <a:off x="5539369" y="5074055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Bildplatzhalter 11">
            <a:extLst>
              <a:ext uri="{FF2B5EF4-FFF2-40B4-BE49-F238E27FC236}">
                <a16:creationId xmlns:a16="http://schemas.microsoft.com/office/drawing/2014/main" id="{BBAB99FA-7535-DC46-B84D-63686D7E921F}"/>
              </a:ext>
            </a:extLst>
          </p:cNvPr>
          <p:cNvSpPr>
            <a:spLocks noGrp="1" noChangeAspect="1"/>
          </p:cNvSpPr>
          <p:nvPr>
            <p:ph type="pic" sz="quarter" idx="56"/>
          </p:nvPr>
        </p:nvSpPr>
        <p:spPr>
          <a:xfrm>
            <a:off x="5584875" y="5257212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3" name="Textplatzhalter 13">
            <a:extLst>
              <a:ext uri="{FF2B5EF4-FFF2-40B4-BE49-F238E27FC236}">
                <a16:creationId xmlns:a16="http://schemas.microsoft.com/office/drawing/2014/main" id="{E9357927-7F4C-9F42-8786-E7FDC031A9F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585656" y="5119956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84" name="Abgerundetes Rechteck 83">
            <a:extLst>
              <a:ext uri="{FF2B5EF4-FFF2-40B4-BE49-F238E27FC236}">
                <a16:creationId xmlns:a16="http://schemas.microsoft.com/office/drawing/2014/main" id="{5DE5EEEF-4B72-9946-AF1D-AEC3D8B2BFE5}"/>
              </a:ext>
            </a:extLst>
          </p:cNvPr>
          <p:cNvSpPr/>
          <p:nvPr userDrawn="1"/>
        </p:nvSpPr>
        <p:spPr>
          <a:xfrm>
            <a:off x="5539369" y="6353813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Bildplatzhalter 11">
            <a:extLst>
              <a:ext uri="{FF2B5EF4-FFF2-40B4-BE49-F238E27FC236}">
                <a16:creationId xmlns:a16="http://schemas.microsoft.com/office/drawing/2014/main" id="{8A773058-1247-3F47-9AC4-BE4966640157}"/>
              </a:ext>
            </a:extLst>
          </p:cNvPr>
          <p:cNvSpPr>
            <a:spLocks noGrp="1" noChangeAspect="1"/>
          </p:cNvSpPr>
          <p:nvPr>
            <p:ph type="pic" sz="quarter" idx="58"/>
          </p:nvPr>
        </p:nvSpPr>
        <p:spPr>
          <a:xfrm>
            <a:off x="5584875" y="6536970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6" name="Textplatzhalter 13">
            <a:extLst>
              <a:ext uri="{FF2B5EF4-FFF2-40B4-BE49-F238E27FC236}">
                <a16:creationId xmlns:a16="http://schemas.microsoft.com/office/drawing/2014/main" id="{D2C60E14-6708-2844-8157-5BCA66EE281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585656" y="6399714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87" name="Abgerundetes Rechteck 86">
            <a:extLst>
              <a:ext uri="{FF2B5EF4-FFF2-40B4-BE49-F238E27FC236}">
                <a16:creationId xmlns:a16="http://schemas.microsoft.com/office/drawing/2014/main" id="{6D0E996C-3AEA-E143-8F67-A4921082DC29}"/>
              </a:ext>
            </a:extLst>
          </p:cNvPr>
          <p:cNvSpPr/>
          <p:nvPr userDrawn="1"/>
        </p:nvSpPr>
        <p:spPr>
          <a:xfrm>
            <a:off x="6843311" y="1234050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Bildplatzhalter 11">
            <a:extLst>
              <a:ext uri="{FF2B5EF4-FFF2-40B4-BE49-F238E27FC236}">
                <a16:creationId xmlns:a16="http://schemas.microsoft.com/office/drawing/2014/main" id="{E6967AA1-6DFF-0D48-85FB-3E6607078217}"/>
              </a:ext>
            </a:extLst>
          </p:cNvPr>
          <p:cNvSpPr>
            <a:spLocks noGrp="1" noChangeAspect="1"/>
          </p:cNvSpPr>
          <p:nvPr>
            <p:ph type="pic" sz="quarter" idx="60"/>
          </p:nvPr>
        </p:nvSpPr>
        <p:spPr>
          <a:xfrm>
            <a:off x="6888817" y="1417207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9" name="Textplatzhalter 13">
            <a:extLst>
              <a:ext uri="{FF2B5EF4-FFF2-40B4-BE49-F238E27FC236}">
                <a16:creationId xmlns:a16="http://schemas.microsoft.com/office/drawing/2014/main" id="{DFAE66EA-9FC8-3344-9123-2EBA4EBAF97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889598" y="1279951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90" name="Abgerundetes Rechteck 89">
            <a:extLst>
              <a:ext uri="{FF2B5EF4-FFF2-40B4-BE49-F238E27FC236}">
                <a16:creationId xmlns:a16="http://schemas.microsoft.com/office/drawing/2014/main" id="{C870DE16-A86B-9541-9240-750D2EBA6EB3}"/>
              </a:ext>
            </a:extLst>
          </p:cNvPr>
          <p:cNvSpPr/>
          <p:nvPr userDrawn="1"/>
        </p:nvSpPr>
        <p:spPr>
          <a:xfrm>
            <a:off x="6843311" y="2513808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Bildplatzhalter 11">
            <a:extLst>
              <a:ext uri="{FF2B5EF4-FFF2-40B4-BE49-F238E27FC236}">
                <a16:creationId xmlns:a16="http://schemas.microsoft.com/office/drawing/2014/main" id="{474A2EB2-185F-1A44-B21F-3473B47968D5}"/>
              </a:ext>
            </a:extLst>
          </p:cNvPr>
          <p:cNvSpPr>
            <a:spLocks noGrp="1" noChangeAspect="1"/>
          </p:cNvSpPr>
          <p:nvPr>
            <p:ph type="pic" sz="quarter" idx="62"/>
          </p:nvPr>
        </p:nvSpPr>
        <p:spPr>
          <a:xfrm>
            <a:off x="6888817" y="2696965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2" name="Textplatzhalter 13">
            <a:extLst>
              <a:ext uri="{FF2B5EF4-FFF2-40B4-BE49-F238E27FC236}">
                <a16:creationId xmlns:a16="http://schemas.microsoft.com/office/drawing/2014/main" id="{225FB289-7584-3749-89CE-6AC54CCFD791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889598" y="2559709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93" name="Abgerundetes Rechteck 92">
            <a:extLst>
              <a:ext uri="{FF2B5EF4-FFF2-40B4-BE49-F238E27FC236}">
                <a16:creationId xmlns:a16="http://schemas.microsoft.com/office/drawing/2014/main" id="{16BAACEB-37A0-4B41-A75A-EA605B4F4008}"/>
              </a:ext>
            </a:extLst>
          </p:cNvPr>
          <p:cNvSpPr/>
          <p:nvPr userDrawn="1"/>
        </p:nvSpPr>
        <p:spPr>
          <a:xfrm>
            <a:off x="6843311" y="3793566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Bildplatzhalter 11">
            <a:extLst>
              <a:ext uri="{FF2B5EF4-FFF2-40B4-BE49-F238E27FC236}">
                <a16:creationId xmlns:a16="http://schemas.microsoft.com/office/drawing/2014/main" id="{64518127-531E-D946-AC6D-179568D25E96}"/>
              </a:ext>
            </a:extLst>
          </p:cNvPr>
          <p:cNvSpPr>
            <a:spLocks noGrp="1" noChangeAspect="1"/>
          </p:cNvSpPr>
          <p:nvPr>
            <p:ph type="pic" sz="quarter" idx="64"/>
          </p:nvPr>
        </p:nvSpPr>
        <p:spPr>
          <a:xfrm>
            <a:off x="6888817" y="3976723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5" name="Textplatzhalter 13">
            <a:extLst>
              <a:ext uri="{FF2B5EF4-FFF2-40B4-BE49-F238E27FC236}">
                <a16:creationId xmlns:a16="http://schemas.microsoft.com/office/drawing/2014/main" id="{AC52BFF1-01F3-894A-8F4A-8C102672C13C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889598" y="3839467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96" name="Abgerundetes Rechteck 95">
            <a:extLst>
              <a:ext uri="{FF2B5EF4-FFF2-40B4-BE49-F238E27FC236}">
                <a16:creationId xmlns:a16="http://schemas.microsoft.com/office/drawing/2014/main" id="{F5094D64-6330-F745-BCBA-41F9670A1E61}"/>
              </a:ext>
            </a:extLst>
          </p:cNvPr>
          <p:cNvSpPr/>
          <p:nvPr userDrawn="1"/>
        </p:nvSpPr>
        <p:spPr>
          <a:xfrm>
            <a:off x="6843311" y="5073324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Bildplatzhalter 11">
            <a:extLst>
              <a:ext uri="{FF2B5EF4-FFF2-40B4-BE49-F238E27FC236}">
                <a16:creationId xmlns:a16="http://schemas.microsoft.com/office/drawing/2014/main" id="{7D39B1F1-FCBC-2145-B0C2-ABCD62C1B555}"/>
              </a:ext>
            </a:extLst>
          </p:cNvPr>
          <p:cNvSpPr>
            <a:spLocks noGrp="1" noChangeAspect="1"/>
          </p:cNvSpPr>
          <p:nvPr>
            <p:ph type="pic" sz="quarter" idx="66"/>
          </p:nvPr>
        </p:nvSpPr>
        <p:spPr>
          <a:xfrm>
            <a:off x="6888817" y="5256481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8" name="Textplatzhalter 13">
            <a:extLst>
              <a:ext uri="{FF2B5EF4-FFF2-40B4-BE49-F238E27FC236}">
                <a16:creationId xmlns:a16="http://schemas.microsoft.com/office/drawing/2014/main" id="{3B9EC1A3-E1B6-F445-A5FB-0C4EB0622E6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889598" y="5119225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99" name="Abgerundetes Rechteck 98">
            <a:extLst>
              <a:ext uri="{FF2B5EF4-FFF2-40B4-BE49-F238E27FC236}">
                <a16:creationId xmlns:a16="http://schemas.microsoft.com/office/drawing/2014/main" id="{F7AE5C34-FA8E-AE49-9531-C24D51F29BF1}"/>
              </a:ext>
            </a:extLst>
          </p:cNvPr>
          <p:cNvSpPr/>
          <p:nvPr userDrawn="1"/>
        </p:nvSpPr>
        <p:spPr>
          <a:xfrm>
            <a:off x="6843311" y="6353082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Bildplatzhalter 11">
            <a:extLst>
              <a:ext uri="{FF2B5EF4-FFF2-40B4-BE49-F238E27FC236}">
                <a16:creationId xmlns:a16="http://schemas.microsoft.com/office/drawing/2014/main" id="{F5C7194D-A9C2-344D-B199-3784AE322FD0}"/>
              </a:ext>
            </a:extLst>
          </p:cNvPr>
          <p:cNvSpPr>
            <a:spLocks noGrp="1" noChangeAspect="1"/>
          </p:cNvSpPr>
          <p:nvPr>
            <p:ph type="pic" sz="quarter" idx="68"/>
          </p:nvPr>
        </p:nvSpPr>
        <p:spPr>
          <a:xfrm>
            <a:off x="6888817" y="6536239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01" name="Textplatzhalter 13">
            <a:extLst>
              <a:ext uri="{FF2B5EF4-FFF2-40B4-BE49-F238E27FC236}">
                <a16:creationId xmlns:a16="http://schemas.microsoft.com/office/drawing/2014/main" id="{CC53EDB4-DFF8-454D-9B50-619105146A1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6889598" y="6398983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02" name="Abgerundetes Rechteck 101">
            <a:extLst>
              <a:ext uri="{FF2B5EF4-FFF2-40B4-BE49-F238E27FC236}">
                <a16:creationId xmlns:a16="http://schemas.microsoft.com/office/drawing/2014/main" id="{15D1F654-BFA9-A24A-9AF7-BE9E85412CB1}"/>
              </a:ext>
            </a:extLst>
          </p:cNvPr>
          <p:cNvSpPr/>
          <p:nvPr userDrawn="1"/>
        </p:nvSpPr>
        <p:spPr>
          <a:xfrm>
            <a:off x="8147253" y="1233319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Bildplatzhalter 11">
            <a:extLst>
              <a:ext uri="{FF2B5EF4-FFF2-40B4-BE49-F238E27FC236}">
                <a16:creationId xmlns:a16="http://schemas.microsoft.com/office/drawing/2014/main" id="{EC18BC01-C707-4F49-BCA7-BCCE7DD782AD}"/>
              </a:ext>
            </a:extLst>
          </p:cNvPr>
          <p:cNvSpPr>
            <a:spLocks noGrp="1" noChangeAspect="1"/>
          </p:cNvSpPr>
          <p:nvPr>
            <p:ph type="pic" sz="quarter" idx="70"/>
          </p:nvPr>
        </p:nvSpPr>
        <p:spPr>
          <a:xfrm>
            <a:off x="8192759" y="1416476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04" name="Textplatzhalter 13">
            <a:extLst>
              <a:ext uri="{FF2B5EF4-FFF2-40B4-BE49-F238E27FC236}">
                <a16:creationId xmlns:a16="http://schemas.microsoft.com/office/drawing/2014/main" id="{91AFB033-7B40-DC48-8047-E3E109FD89AF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93540" y="1279220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05" name="Abgerundetes Rechteck 104">
            <a:extLst>
              <a:ext uri="{FF2B5EF4-FFF2-40B4-BE49-F238E27FC236}">
                <a16:creationId xmlns:a16="http://schemas.microsoft.com/office/drawing/2014/main" id="{BDE00010-7491-234E-BFB0-7DAC0EE353E2}"/>
              </a:ext>
            </a:extLst>
          </p:cNvPr>
          <p:cNvSpPr/>
          <p:nvPr userDrawn="1"/>
        </p:nvSpPr>
        <p:spPr>
          <a:xfrm>
            <a:off x="8147253" y="2513077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Bildplatzhalter 11">
            <a:extLst>
              <a:ext uri="{FF2B5EF4-FFF2-40B4-BE49-F238E27FC236}">
                <a16:creationId xmlns:a16="http://schemas.microsoft.com/office/drawing/2014/main" id="{B558E2EC-AA05-3A43-96DB-FBA07309AFA8}"/>
              </a:ext>
            </a:extLst>
          </p:cNvPr>
          <p:cNvSpPr>
            <a:spLocks noGrp="1" noChangeAspect="1"/>
          </p:cNvSpPr>
          <p:nvPr>
            <p:ph type="pic" sz="quarter" idx="72"/>
          </p:nvPr>
        </p:nvSpPr>
        <p:spPr>
          <a:xfrm>
            <a:off x="8192759" y="2696234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07" name="Textplatzhalter 13">
            <a:extLst>
              <a:ext uri="{FF2B5EF4-FFF2-40B4-BE49-F238E27FC236}">
                <a16:creationId xmlns:a16="http://schemas.microsoft.com/office/drawing/2014/main" id="{9FB57F90-EDB1-C941-9A08-7D72FE2E8200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8193540" y="2558978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08" name="Abgerundetes Rechteck 107">
            <a:extLst>
              <a:ext uri="{FF2B5EF4-FFF2-40B4-BE49-F238E27FC236}">
                <a16:creationId xmlns:a16="http://schemas.microsoft.com/office/drawing/2014/main" id="{DA68ABA1-3024-154F-8BDD-1EA8705F8FF4}"/>
              </a:ext>
            </a:extLst>
          </p:cNvPr>
          <p:cNvSpPr/>
          <p:nvPr userDrawn="1"/>
        </p:nvSpPr>
        <p:spPr>
          <a:xfrm>
            <a:off x="8147253" y="3792835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9" name="Bildplatzhalter 11">
            <a:extLst>
              <a:ext uri="{FF2B5EF4-FFF2-40B4-BE49-F238E27FC236}">
                <a16:creationId xmlns:a16="http://schemas.microsoft.com/office/drawing/2014/main" id="{69CB52D7-0A07-C549-BDC7-5E03E75846B3}"/>
              </a:ext>
            </a:extLst>
          </p:cNvPr>
          <p:cNvSpPr>
            <a:spLocks noGrp="1" noChangeAspect="1"/>
          </p:cNvSpPr>
          <p:nvPr>
            <p:ph type="pic" sz="quarter" idx="74"/>
          </p:nvPr>
        </p:nvSpPr>
        <p:spPr>
          <a:xfrm>
            <a:off x="8192759" y="3975992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10" name="Textplatzhalter 13">
            <a:extLst>
              <a:ext uri="{FF2B5EF4-FFF2-40B4-BE49-F238E27FC236}">
                <a16:creationId xmlns:a16="http://schemas.microsoft.com/office/drawing/2014/main" id="{7889D71A-3C02-4541-8154-E9E41E3CB2F5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8193540" y="3838736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1" name="Abgerundetes Rechteck 110">
            <a:extLst>
              <a:ext uri="{FF2B5EF4-FFF2-40B4-BE49-F238E27FC236}">
                <a16:creationId xmlns:a16="http://schemas.microsoft.com/office/drawing/2014/main" id="{E7B5522A-CD9A-F74D-85E8-8E1E49B47547}"/>
              </a:ext>
            </a:extLst>
          </p:cNvPr>
          <p:cNvSpPr/>
          <p:nvPr userDrawn="1"/>
        </p:nvSpPr>
        <p:spPr>
          <a:xfrm>
            <a:off x="8147253" y="5072593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2" name="Bildplatzhalter 11">
            <a:extLst>
              <a:ext uri="{FF2B5EF4-FFF2-40B4-BE49-F238E27FC236}">
                <a16:creationId xmlns:a16="http://schemas.microsoft.com/office/drawing/2014/main" id="{A85FFFC8-FC47-D34D-834E-C0C20141B65B}"/>
              </a:ext>
            </a:extLst>
          </p:cNvPr>
          <p:cNvSpPr>
            <a:spLocks noGrp="1" noChangeAspect="1"/>
          </p:cNvSpPr>
          <p:nvPr>
            <p:ph type="pic" sz="quarter" idx="76"/>
          </p:nvPr>
        </p:nvSpPr>
        <p:spPr>
          <a:xfrm>
            <a:off x="8192759" y="5255750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13" name="Textplatzhalter 13">
            <a:extLst>
              <a:ext uri="{FF2B5EF4-FFF2-40B4-BE49-F238E27FC236}">
                <a16:creationId xmlns:a16="http://schemas.microsoft.com/office/drawing/2014/main" id="{46DA249D-F57F-8048-9F7C-4D71CC749FE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8193540" y="5118494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4" name="Abgerundetes Rechteck 113">
            <a:extLst>
              <a:ext uri="{FF2B5EF4-FFF2-40B4-BE49-F238E27FC236}">
                <a16:creationId xmlns:a16="http://schemas.microsoft.com/office/drawing/2014/main" id="{A543041D-2034-7F46-BE25-F0BF2C21402E}"/>
              </a:ext>
            </a:extLst>
          </p:cNvPr>
          <p:cNvSpPr/>
          <p:nvPr userDrawn="1"/>
        </p:nvSpPr>
        <p:spPr>
          <a:xfrm>
            <a:off x="8147253" y="6352351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5" name="Bildplatzhalter 11">
            <a:extLst>
              <a:ext uri="{FF2B5EF4-FFF2-40B4-BE49-F238E27FC236}">
                <a16:creationId xmlns:a16="http://schemas.microsoft.com/office/drawing/2014/main" id="{17C40584-58F2-F648-8801-070B659119DF}"/>
              </a:ext>
            </a:extLst>
          </p:cNvPr>
          <p:cNvSpPr>
            <a:spLocks noGrp="1" noChangeAspect="1"/>
          </p:cNvSpPr>
          <p:nvPr>
            <p:ph type="pic" sz="quarter" idx="78"/>
          </p:nvPr>
        </p:nvSpPr>
        <p:spPr>
          <a:xfrm>
            <a:off x="8192759" y="6535508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16" name="Textplatzhalter 13">
            <a:extLst>
              <a:ext uri="{FF2B5EF4-FFF2-40B4-BE49-F238E27FC236}">
                <a16:creationId xmlns:a16="http://schemas.microsoft.com/office/drawing/2014/main" id="{50CEB16A-F339-094E-8C1B-18E97BBAA1D7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8193540" y="6398252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17" name="Abgerundetes Rechteck 116">
            <a:extLst>
              <a:ext uri="{FF2B5EF4-FFF2-40B4-BE49-F238E27FC236}">
                <a16:creationId xmlns:a16="http://schemas.microsoft.com/office/drawing/2014/main" id="{DA276F84-5290-E949-91C8-0108C7142FC2}"/>
              </a:ext>
            </a:extLst>
          </p:cNvPr>
          <p:cNvSpPr/>
          <p:nvPr userDrawn="1"/>
        </p:nvSpPr>
        <p:spPr>
          <a:xfrm>
            <a:off x="9451195" y="1232588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8" name="Bildplatzhalter 11">
            <a:extLst>
              <a:ext uri="{FF2B5EF4-FFF2-40B4-BE49-F238E27FC236}">
                <a16:creationId xmlns:a16="http://schemas.microsoft.com/office/drawing/2014/main" id="{33A0ED21-6B73-D04D-BD18-F8500DF6362B}"/>
              </a:ext>
            </a:extLst>
          </p:cNvPr>
          <p:cNvSpPr>
            <a:spLocks noGrp="1" noChangeAspect="1"/>
          </p:cNvSpPr>
          <p:nvPr>
            <p:ph type="pic" sz="quarter" idx="80"/>
          </p:nvPr>
        </p:nvSpPr>
        <p:spPr>
          <a:xfrm>
            <a:off x="9496701" y="1415745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19" name="Textplatzhalter 13">
            <a:extLst>
              <a:ext uri="{FF2B5EF4-FFF2-40B4-BE49-F238E27FC236}">
                <a16:creationId xmlns:a16="http://schemas.microsoft.com/office/drawing/2014/main" id="{522B3F2A-41CA-DD4D-855D-36463F05989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497482" y="1278489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20" name="Abgerundetes Rechteck 119">
            <a:extLst>
              <a:ext uri="{FF2B5EF4-FFF2-40B4-BE49-F238E27FC236}">
                <a16:creationId xmlns:a16="http://schemas.microsoft.com/office/drawing/2014/main" id="{A7510F4E-6C38-E146-9C2D-310B27219BFA}"/>
              </a:ext>
            </a:extLst>
          </p:cNvPr>
          <p:cNvSpPr/>
          <p:nvPr userDrawn="1"/>
        </p:nvSpPr>
        <p:spPr>
          <a:xfrm>
            <a:off x="9451195" y="2512346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Bildplatzhalter 11">
            <a:extLst>
              <a:ext uri="{FF2B5EF4-FFF2-40B4-BE49-F238E27FC236}">
                <a16:creationId xmlns:a16="http://schemas.microsoft.com/office/drawing/2014/main" id="{DC427FB6-B5B7-0249-9EC5-6AAFA27AADDC}"/>
              </a:ext>
            </a:extLst>
          </p:cNvPr>
          <p:cNvSpPr>
            <a:spLocks noGrp="1" noChangeAspect="1"/>
          </p:cNvSpPr>
          <p:nvPr>
            <p:ph type="pic" sz="quarter" idx="82"/>
          </p:nvPr>
        </p:nvSpPr>
        <p:spPr>
          <a:xfrm>
            <a:off x="9496701" y="2695503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22" name="Textplatzhalter 13">
            <a:extLst>
              <a:ext uri="{FF2B5EF4-FFF2-40B4-BE49-F238E27FC236}">
                <a16:creationId xmlns:a16="http://schemas.microsoft.com/office/drawing/2014/main" id="{439B51E2-6D40-1F4D-9E4A-550924A8297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9497482" y="2558247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23" name="Abgerundetes Rechteck 122">
            <a:extLst>
              <a:ext uri="{FF2B5EF4-FFF2-40B4-BE49-F238E27FC236}">
                <a16:creationId xmlns:a16="http://schemas.microsoft.com/office/drawing/2014/main" id="{2AD917DC-AE5B-0B4C-97E0-4FFD707AA762}"/>
              </a:ext>
            </a:extLst>
          </p:cNvPr>
          <p:cNvSpPr/>
          <p:nvPr userDrawn="1"/>
        </p:nvSpPr>
        <p:spPr>
          <a:xfrm>
            <a:off x="9451195" y="3792104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Bildplatzhalter 11">
            <a:extLst>
              <a:ext uri="{FF2B5EF4-FFF2-40B4-BE49-F238E27FC236}">
                <a16:creationId xmlns:a16="http://schemas.microsoft.com/office/drawing/2014/main" id="{E7C44F88-2924-804F-A3B9-656824EF2530}"/>
              </a:ext>
            </a:extLst>
          </p:cNvPr>
          <p:cNvSpPr>
            <a:spLocks noGrp="1" noChangeAspect="1"/>
          </p:cNvSpPr>
          <p:nvPr>
            <p:ph type="pic" sz="quarter" idx="84"/>
          </p:nvPr>
        </p:nvSpPr>
        <p:spPr>
          <a:xfrm>
            <a:off x="9496701" y="3975261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25" name="Textplatzhalter 13">
            <a:extLst>
              <a:ext uri="{FF2B5EF4-FFF2-40B4-BE49-F238E27FC236}">
                <a16:creationId xmlns:a16="http://schemas.microsoft.com/office/drawing/2014/main" id="{BFAA121E-2AB0-4548-82A0-A3C50D01FE3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497482" y="3838005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26" name="Abgerundetes Rechteck 125">
            <a:extLst>
              <a:ext uri="{FF2B5EF4-FFF2-40B4-BE49-F238E27FC236}">
                <a16:creationId xmlns:a16="http://schemas.microsoft.com/office/drawing/2014/main" id="{E2AB6ED7-9458-9E49-B113-F1307F7D800E}"/>
              </a:ext>
            </a:extLst>
          </p:cNvPr>
          <p:cNvSpPr/>
          <p:nvPr userDrawn="1"/>
        </p:nvSpPr>
        <p:spPr>
          <a:xfrm>
            <a:off x="9451195" y="5071862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7" name="Bildplatzhalter 11">
            <a:extLst>
              <a:ext uri="{FF2B5EF4-FFF2-40B4-BE49-F238E27FC236}">
                <a16:creationId xmlns:a16="http://schemas.microsoft.com/office/drawing/2014/main" id="{FA7CC657-900F-6F4B-A5C9-44CF1ACCE2CD}"/>
              </a:ext>
            </a:extLst>
          </p:cNvPr>
          <p:cNvSpPr>
            <a:spLocks noGrp="1" noChangeAspect="1"/>
          </p:cNvSpPr>
          <p:nvPr>
            <p:ph type="pic" sz="quarter" idx="86"/>
          </p:nvPr>
        </p:nvSpPr>
        <p:spPr>
          <a:xfrm>
            <a:off x="9496701" y="5255019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28" name="Textplatzhalter 13">
            <a:extLst>
              <a:ext uri="{FF2B5EF4-FFF2-40B4-BE49-F238E27FC236}">
                <a16:creationId xmlns:a16="http://schemas.microsoft.com/office/drawing/2014/main" id="{FD5B058F-F3EC-CB44-9D2B-1907DAAD7294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497482" y="5117763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29" name="Abgerundetes Rechteck 128">
            <a:extLst>
              <a:ext uri="{FF2B5EF4-FFF2-40B4-BE49-F238E27FC236}">
                <a16:creationId xmlns:a16="http://schemas.microsoft.com/office/drawing/2014/main" id="{67539156-5367-5247-B231-17BDE54854A7}"/>
              </a:ext>
            </a:extLst>
          </p:cNvPr>
          <p:cNvSpPr/>
          <p:nvPr userDrawn="1"/>
        </p:nvSpPr>
        <p:spPr>
          <a:xfrm>
            <a:off x="9451195" y="6351620"/>
            <a:ext cx="1080000" cy="1080000"/>
          </a:xfrm>
          <a:prstGeom prst="roundRect">
            <a:avLst>
              <a:gd name="adj" fmla="val 45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0" name="Bildplatzhalter 11">
            <a:extLst>
              <a:ext uri="{FF2B5EF4-FFF2-40B4-BE49-F238E27FC236}">
                <a16:creationId xmlns:a16="http://schemas.microsoft.com/office/drawing/2014/main" id="{93CE0238-8166-BA4B-8027-623B191ACC5B}"/>
              </a:ext>
            </a:extLst>
          </p:cNvPr>
          <p:cNvSpPr>
            <a:spLocks noGrp="1" noChangeAspect="1"/>
          </p:cNvSpPr>
          <p:nvPr>
            <p:ph type="pic" sz="quarter" idx="88"/>
          </p:nvPr>
        </p:nvSpPr>
        <p:spPr>
          <a:xfrm>
            <a:off x="9496701" y="6534777"/>
            <a:ext cx="990770" cy="825641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131" name="Textplatzhalter 13">
            <a:extLst>
              <a:ext uri="{FF2B5EF4-FFF2-40B4-BE49-F238E27FC236}">
                <a16:creationId xmlns:a16="http://schemas.microsoft.com/office/drawing/2014/main" id="{3EF069C7-FCBD-BE4D-9579-993EB33363D9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497482" y="6397521"/>
            <a:ext cx="990600" cy="136525"/>
          </a:xfrm>
        </p:spPr>
        <p:txBody>
          <a:bodyPr anchor="ctr">
            <a:noAutofit/>
          </a:bodyPr>
          <a:lstStyle>
            <a:lvl1pPr marL="0" indent="0">
              <a:buNone/>
              <a:defRPr sz="800"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 dirty="0"/>
              <a:t>Text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5" y="1884672"/>
            <a:ext cx="9221689" cy="3144614"/>
          </a:xfrm>
        </p:spPr>
        <p:txBody>
          <a:bodyPr anchor="b"/>
          <a:lstStyle>
            <a:lvl1pPr>
              <a:defRPr sz="647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5" y="5059036"/>
            <a:ext cx="9221689" cy="1653678"/>
          </a:xfrm>
        </p:spPr>
        <p:txBody>
          <a:bodyPr/>
          <a:lstStyle>
            <a:lvl1pPr marL="0" indent="0">
              <a:buNone/>
              <a:defRPr sz="2590">
                <a:solidFill>
                  <a:schemeClr val="tx1"/>
                </a:solidFill>
              </a:defRPr>
            </a:lvl1pPr>
            <a:lvl2pPr marL="493456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2pPr>
            <a:lvl3pPr marL="986912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3pPr>
            <a:lvl4pPr marL="1480368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4pPr>
            <a:lvl5pPr marL="1973824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5pPr>
            <a:lvl6pPr marL="2467280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6pPr>
            <a:lvl7pPr marL="2960736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7pPr>
            <a:lvl8pPr marL="3454192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8pPr>
            <a:lvl9pPr marL="3947648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1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5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8" cy="908210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8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503978"/>
            <a:ext cx="3448388" cy="1763924"/>
          </a:xfrm>
        </p:spPr>
        <p:txBody>
          <a:bodyPr anchor="b"/>
          <a:lstStyle>
            <a:lvl1pPr>
              <a:defRPr sz="34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6"/>
            <a:ext cx="5412731" cy="5372269"/>
          </a:xfrm>
        </p:spPr>
        <p:txBody>
          <a:bodyPr/>
          <a:lstStyle>
            <a:lvl1pPr>
              <a:defRPr sz="3454"/>
            </a:lvl1pPr>
            <a:lvl2pPr>
              <a:defRPr sz="3022"/>
            </a:lvl2pPr>
            <a:lvl3pPr>
              <a:defRPr sz="2590"/>
            </a:lvl3pPr>
            <a:lvl4pPr>
              <a:defRPr sz="2159"/>
            </a:lvl4pPr>
            <a:lvl5pPr>
              <a:defRPr sz="2159"/>
            </a:lvl5pPr>
            <a:lvl6pPr>
              <a:defRPr sz="2159"/>
            </a:lvl6pPr>
            <a:lvl7pPr>
              <a:defRPr sz="2159"/>
            </a:lvl7pPr>
            <a:lvl8pPr>
              <a:defRPr sz="2159"/>
            </a:lvl8pPr>
            <a:lvl9pPr>
              <a:defRPr sz="215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6" y="2267902"/>
            <a:ext cx="3448388" cy="4201570"/>
          </a:xfrm>
        </p:spPr>
        <p:txBody>
          <a:bodyPr/>
          <a:lstStyle>
            <a:lvl1pPr marL="0" indent="0">
              <a:buNone/>
              <a:defRPr sz="1727"/>
            </a:lvl1pPr>
            <a:lvl2pPr marL="493456" indent="0">
              <a:buNone/>
              <a:defRPr sz="1511"/>
            </a:lvl2pPr>
            <a:lvl3pPr marL="986912" indent="0">
              <a:buNone/>
              <a:defRPr sz="1295"/>
            </a:lvl3pPr>
            <a:lvl4pPr marL="1480368" indent="0">
              <a:buNone/>
              <a:defRPr sz="1079"/>
            </a:lvl4pPr>
            <a:lvl5pPr marL="1973824" indent="0">
              <a:buNone/>
              <a:defRPr sz="1079"/>
            </a:lvl5pPr>
            <a:lvl6pPr marL="2467280" indent="0">
              <a:buNone/>
              <a:defRPr sz="1079"/>
            </a:lvl6pPr>
            <a:lvl7pPr marL="2960736" indent="0">
              <a:buNone/>
              <a:defRPr sz="1079"/>
            </a:lvl7pPr>
            <a:lvl8pPr marL="3454192" indent="0">
              <a:buNone/>
              <a:defRPr sz="1079"/>
            </a:lvl8pPr>
            <a:lvl9pPr marL="3947648" indent="0">
              <a:buNone/>
              <a:defRPr sz="107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503978"/>
            <a:ext cx="3448388" cy="1763924"/>
          </a:xfrm>
        </p:spPr>
        <p:txBody>
          <a:bodyPr anchor="b"/>
          <a:lstStyle>
            <a:lvl1pPr>
              <a:defRPr sz="34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6"/>
            <a:ext cx="5412731" cy="5372269"/>
          </a:xfrm>
        </p:spPr>
        <p:txBody>
          <a:bodyPr anchor="t"/>
          <a:lstStyle>
            <a:lvl1pPr marL="0" indent="0">
              <a:buNone/>
              <a:defRPr sz="3454"/>
            </a:lvl1pPr>
            <a:lvl2pPr marL="493456" indent="0">
              <a:buNone/>
              <a:defRPr sz="3022"/>
            </a:lvl2pPr>
            <a:lvl3pPr marL="986912" indent="0">
              <a:buNone/>
              <a:defRPr sz="2590"/>
            </a:lvl3pPr>
            <a:lvl4pPr marL="1480368" indent="0">
              <a:buNone/>
              <a:defRPr sz="2159"/>
            </a:lvl4pPr>
            <a:lvl5pPr marL="1973824" indent="0">
              <a:buNone/>
              <a:defRPr sz="2159"/>
            </a:lvl5pPr>
            <a:lvl6pPr marL="2467280" indent="0">
              <a:buNone/>
              <a:defRPr sz="2159"/>
            </a:lvl6pPr>
            <a:lvl7pPr marL="2960736" indent="0">
              <a:buNone/>
              <a:defRPr sz="2159"/>
            </a:lvl7pPr>
            <a:lvl8pPr marL="3454192" indent="0">
              <a:buNone/>
              <a:defRPr sz="2159"/>
            </a:lvl8pPr>
            <a:lvl9pPr marL="3947648" indent="0">
              <a:buNone/>
              <a:defRPr sz="2159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6" y="2267902"/>
            <a:ext cx="3448388" cy="4201570"/>
          </a:xfrm>
        </p:spPr>
        <p:txBody>
          <a:bodyPr/>
          <a:lstStyle>
            <a:lvl1pPr marL="0" indent="0">
              <a:buNone/>
              <a:defRPr sz="1727"/>
            </a:lvl1pPr>
            <a:lvl2pPr marL="493456" indent="0">
              <a:buNone/>
              <a:defRPr sz="1511"/>
            </a:lvl2pPr>
            <a:lvl3pPr marL="986912" indent="0">
              <a:buNone/>
              <a:defRPr sz="1295"/>
            </a:lvl3pPr>
            <a:lvl4pPr marL="1480368" indent="0">
              <a:buNone/>
              <a:defRPr sz="1079"/>
            </a:lvl4pPr>
            <a:lvl5pPr marL="1973824" indent="0">
              <a:buNone/>
              <a:defRPr sz="1079"/>
            </a:lvl5pPr>
            <a:lvl6pPr marL="2467280" indent="0">
              <a:buNone/>
              <a:defRPr sz="1079"/>
            </a:lvl6pPr>
            <a:lvl7pPr marL="2960736" indent="0">
              <a:buNone/>
              <a:defRPr sz="1079"/>
            </a:lvl7pPr>
            <a:lvl8pPr marL="3454192" indent="0">
              <a:buNone/>
              <a:defRPr sz="1079"/>
            </a:lvl8pPr>
            <a:lvl9pPr marL="3947648" indent="0">
              <a:buNone/>
              <a:defRPr sz="107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3" y="402485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3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3" y="7006701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8058-77CF-8043-AE37-FF99A835B1B8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4" y="7006701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1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961EC-8045-EF41-B32C-2797CBE5CA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1074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86912" rtl="0" eaLnBrk="1" latinLnBrk="0" hangingPunct="1">
        <a:lnSpc>
          <a:spcPct val="90000"/>
        </a:lnSpc>
        <a:spcBef>
          <a:spcPct val="0"/>
        </a:spcBef>
        <a:buNone/>
        <a:defRPr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728" indent="-246728" algn="l" defTabSz="986912" rtl="0" eaLnBrk="1" latinLnBrk="0" hangingPunct="1">
        <a:lnSpc>
          <a:spcPct val="90000"/>
        </a:lnSpc>
        <a:spcBef>
          <a:spcPts val="1079"/>
        </a:spcBef>
        <a:buFont typeface="Arial" panose="020B0604020202020204" pitchFamily="34" charset="0"/>
        <a:buChar char="•"/>
        <a:defRPr sz="3022" kern="1200">
          <a:solidFill>
            <a:schemeClr val="tx1"/>
          </a:solidFill>
          <a:latin typeface="+mn-lt"/>
          <a:ea typeface="+mn-ea"/>
          <a:cs typeface="+mn-cs"/>
        </a:defRPr>
      </a:lvl1pPr>
      <a:lvl2pPr marL="740184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lnSpc>
          <a:spcPct val="90000"/>
        </a:lnSpc>
        <a:spcBef>
          <a:spcPts val="540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tiff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Bildplatzhalter 82" descr="Ein Bild, das Uhr, Fenster enthält.&#10;&#10;Automatisch generierte Beschreibung">
            <a:extLst>
              <a:ext uri="{FF2B5EF4-FFF2-40B4-BE49-F238E27FC236}">
                <a16:creationId xmlns:a16="http://schemas.microsoft.com/office/drawing/2014/main" id="{B70C5018-3CD4-D44E-ABC5-BC1398028A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3F9575-46FA-3649-AB88-20384D9D01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Hose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CF98586-FC4E-B64E-9AB7-B4FAFF113F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Bluse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13AB2DB-E814-FF49-81C2-12C9E262C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Schuhe</a:t>
            </a:r>
          </a:p>
        </p:txBody>
      </p:sp>
      <p:pic>
        <p:nvPicPr>
          <p:cNvPr id="93" name="Bildplatzhalter 92" descr="Ein Bild, das Blume, Zeichnung, Vogel enthält.&#10;&#10;Automatisch generierte Beschreibung">
            <a:extLst>
              <a:ext uri="{FF2B5EF4-FFF2-40B4-BE49-F238E27FC236}">
                <a16:creationId xmlns:a16="http://schemas.microsoft.com/office/drawing/2014/main" id="{0A74EC5A-5890-4F42-8C2A-54360BDB036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09B4B0F-BA44-E947-B39C-0D124354CD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gelb</a:t>
            </a:r>
          </a:p>
        </p:txBody>
      </p:sp>
      <p:pic>
        <p:nvPicPr>
          <p:cNvPr id="95" name="Bildplatzhalter 94" descr="Ein Bild, das Vogel enthält.&#10;&#10;Automatisch generierte Beschreibung">
            <a:extLst>
              <a:ext uri="{FF2B5EF4-FFF2-40B4-BE49-F238E27FC236}">
                <a16:creationId xmlns:a16="http://schemas.microsoft.com/office/drawing/2014/main" id="{8BB66638-6BAA-1945-B28A-ED145CED3EC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F0C7F31D-459E-2B49-AC11-281C9D6348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blau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FB28281-21DC-8842-9365-843B0762CAA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Jeans</a:t>
            </a:r>
          </a:p>
        </p:txBody>
      </p:sp>
      <p:pic>
        <p:nvPicPr>
          <p:cNvPr id="97" name="Bildplatzhalter 96" descr="Ein Bild, das Objekt, Gebäude, Uhr, Tür enthält.&#10;&#10;Automatisch generierte Beschreibung">
            <a:extLst>
              <a:ext uri="{FF2B5EF4-FFF2-40B4-BE49-F238E27FC236}">
                <a16:creationId xmlns:a16="http://schemas.microsoft.com/office/drawing/2014/main" id="{E2441381-2C6C-C640-A3C2-9A8ED2FB2E4F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A9D82BE-A6B9-1B4A-9B2C-7EA99B2CFD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Hemd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E3360748-89BC-2D43-969B-217541FB303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Gürtel</a:t>
            </a:r>
          </a:p>
        </p:txBody>
      </p:sp>
      <p:pic>
        <p:nvPicPr>
          <p:cNvPr id="106" name="Bildplatzhalter 105" descr="Ein Bild, das Zeichnung, Essen enthält.&#10;&#10;Automatisch generierte Beschreibung">
            <a:extLst>
              <a:ext uri="{FF2B5EF4-FFF2-40B4-BE49-F238E27FC236}">
                <a16:creationId xmlns:a16="http://schemas.microsoft.com/office/drawing/2014/main" id="{152A7346-2813-4E46-B7A6-FF4C9DB584B4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EBE06583-A057-404D-869E-E6E297FD51B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dirty="0"/>
              <a:t>orange</a:t>
            </a:r>
          </a:p>
        </p:txBody>
      </p:sp>
      <p:pic>
        <p:nvPicPr>
          <p:cNvPr id="108" name="Bildplatzhalter 10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51DD13EA-F474-D84A-BB23-A3008484B93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4D46A4F0-9092-514B-ADFD-DB338DB4F1E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de-DE" dirty="0"/>
              <a:t>grün</a:t>
            </a:r>
          </a:p>
        </p:txBody>
      </p:sp>
      <p:pic>
        <p:nvPicPr>
          <p:cNvPr id="110" name="Bildplatzhalter 109" descr="Ein Bild, das dunkel, Monitor, sitzend, Computer enthält.&#10;&#10;Automatisch generierte Beschreibung">
            <a:extLst>
              <a:ext uri="{FF2B5EF4-FFF2-40B4-BE49-F238E27FC236}">
                <a16:creationId xmlns:a16="http://schemas.microsoft.com/office/drawing/2014/main" id="{628E060C-4DD6-D74B-A689-0DF9201B9D6F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6FC9278-C7BE-7840-8F7D-B771280691E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de-DE" dirty="0"/>
              <a:t>Rock</a:t>
            </a:r>
          </a:p>
        </p:txBody>
      </p:sp>
      <p:pic>
        <p:nvPicPr>
          <p:cNvPr id="102" name="Bildplatzhalter 101">
            <a:extLst>
              <a:ext uri="{FF2B5EF4-FFF2-40B4-BE49-F238E27FC236}">
                <a16:creationId xmlns:a16="http://schemas.microsoft.com/office/drawing/2014/main" id="{5D2C7B75-E1B2-D948-AE7E-4A259A78892C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EE8A3603-D9B3-7C49-9C61-882D37B0DA2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de-DE" dirty="0"/>
              <a:t>Pullover</a:t>
            </a:r>
          </a:p>
        </p:txBody>
      </p:sp>
      <p:pic>
        <p:nvPicPr>
          <p:cNvPr id="112" name="Bildplatzhalter 111" descr="Ein Bild, das Zeichnung, Tisch enthält.&#10;&#10;Automatisch generierte Beschreibung">
            <a:extLst>
              <a:ext uri="{FF2B5EF4-FFF2-40B4-BE49-F238E27FC236}">
                <a16:creationId xmlns:a16="http://schemas.microsoft.com/office/drawing/2014/main" id="{94A0785A-23A4-1D4C-A8A2-DE5BD634E733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9A13BBDB-FC01-5F40-B89D-268C39D0A92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de-DE" dirty="0"/>
              <a:t>Schal</a:t>
            </a:r>
          </a:p>
        </p:txBody>
      </p:sp>
      <p:pic>
        <p:nvPicPr>
          <p:cNvPr id="114" name="Bildplatzhalter 11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E061F111-FF2C-4A4E-BCBA-74D5611E3795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784510AC-1D96-524B-B4C7-26FF8BC55D4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rot</a:t>
            </a:r>
          </a:p>
        </p:txBody>
      </p:sp>
      <p:pic>
        <p:nvPicPr>
          <p:cNvPr id="116" name="Bildplatzhalter 115">
            <a:extLst>
              <a:ext uri="{FF2B5EF4-FFF2-40B4-BE49-F238E27FC236}">
                <a16:creationId xmlns:a16="http://schemas.microsoft.com/office/drawing/2014/main" id="{6B2C072D-FC89-0144-8779-2B50292DF9A0}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392F69BF-BE2B-DB44-9C9E-BD6E617DE76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braun</a:t>
            </a:r>
          </a:p>
        </p:txBody>
      </p:sp>
      <p:pic>
        <p:nvPicPr>
          <p:cNvPr id="118" name="Bildplatzhalter 117">
            <a:extLst>
              <a:ext uri="{FF2B5EF4-FFF2-40B4-BE49-F238E27FC236}">
                <a16:creationId xmlns:a16="http://schemas.microsoft.com/office/drawing/2014/main" id="{B85D4C2D-AAD2-FC47-9C76-84A49786D4BA}"/>
              </a:ext>
            </a:extLst>
          </p:cNvPr>
          <p:cNvPicPr>
            <a:picLocks noGrp="1" noChangeAspect="1"/>
          </p:cNvPicPr>
          <p:nvPr>
            <p:ph type="pic" sz="quarter" idx="40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66209120-316E-544D-933E-8B5A3E8654D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Kleid</a:t>
            </a:r>
          </a:p>
        </p:txBody>
      </p:sp>
      <p:pic>
        <p:nvPicPr>
          <p:cNvPr id="120" name="Bildplatzhalter 119">
            <a:extLst>
              <a:ext uri="{FF2B5EF4-FFF2-40B4-BE49-F238E27FC236}">
                <a16:creationId xmlns:a16="http://schemas.microsoft.com/office/drawing/2014/main" id="{22EE7A63-1A94-CB48-979A-D4F512619309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5" name="Textplatzhalter 34">
            <a:extLst>
              <a:ext uri="{FF2B5EF4-FFF2-40B4-BE49-F238E27FC236}">
                <a16:creationId xmlns:a16="http://schemas.microsoft.com/office/drawing/2014/main" id="{C9E8FC54-9DF7-5A4E-97AB-A65FCC530C19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Langarmshirt</a:t>
            </a:r>
          </a:p>
        </p:txBody>
      </p:sp>
      <p:pic>
        <p:nvPicPr>
          <p:cNvPr id="122" name="Bildplatzhalter 12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C80701A5-9D02-0546-8A20-DACA281AF481}"/>
              </a:ext>
            </a:extLst>
          </p:cNvPr>
          <p:cNvPicPr>
            <a:picLocks noGrp="1" noChangeAspect="1"/>
          </p:cNvPicPr>
          <p:nvPr>
            <p:ph type="pic" sz="quarter" idx="44"/>
          </p:nvPr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F4EFFEF4-3AA9-E042-A5C0-2C13AED2984D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Kette</a:t>
            </a:r>
          </a:p>
        </p:txBody>
      </p:sp>
      <p:pic>
        <p:nvPicPr>
          <p:cNvPr id="124" name="Bildplatzhalter 12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ACC94DE8-12EC-5145-BC04-4A09D77018A4}"/>
              </a:ext>
            </a:extLst>
          </p:cNvPr>
          <p:cNvPicPr>
            <a:picLocks noGrp="1" noChangeAspect="1"/>
          </p:cNvPicPr>
          <p:nvPr>
            <p:ph type="pic" sz="quarter" idx="46"/>
          </p:nvPr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106A3408-468F-3F41-A3FE-257523C5D06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de-DE" dirty="0"/>
              <a:t>pink</a:t>
            </a:r>
          </a:p>
        </p:txBody>
      </p:sp>
      <p:pic>
        <p:nvPicPr>
          <p:cNvPr id="126" name="Bildplatzhalter 125">
            <a:extLst>
              <a:ext uri="{FF2B5EF4-FFF2-40B4-BE49-F238E27FC236}">
                <a16:creationId xmlns:a16="http://schemas.microsoft.com/office/drawing/2014/main" id="{50591366-9B2D-5247-9756-2809FF98DCA6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1" name="Textplatzhalter 40">
            <a:extLst>
              <a:ext uri="{FF2B5EF4-FFF2-40B4-BE49-F238E27FC236}">
                <a16:creationId xmlns:a16="http://schemas.microsoft.com/office/drawing/2014/main" id="{9A97B405-478E-0B41-97C0-2138825D48A5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de-DE" dirty="0"/>
              <a:t>grau</a:t>
            </a:r>
          </a:p>
        </p:txBody>
      </p:sp>
      <p:pic>
        <p:nvPicPr>
          <p:cNvPr id="128" name="Bildplatzhalter 127" descr="Ein Bild, das Essen, Zeichnung enthält.&#10;&#10;Automatisch generierte Beschreibung">
            <a:extLst>
              <a:ext uri="{FF2B5EF4-FFF2-40B4-BE49-F238E27FC236}">
                <a16:creationId xmlns:a16="http://schemas.microsoft.com/office/drawing/2014/main" id="{9F5DEE1A-193D-BD45-9347-B81DD351A141}"/>
              </a:ext>
            </a:extLst>
          </p:cNvPr>
          <p:cNvPicPr>
            <a:picLocks noGrp="1" noChangeAspect="1"/>
          </p:cNvPicPr>
          <p:nvPr>
            <p:ph type="pic" sz="quarter" idx="50"/>
          </p:nvPr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4CAA928E-DBBE-504B-8756-EFD3BFB3AFC2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de-DE" dirty="0"/>
              <a:t>Leggins</a:t>
            </a:r>
          </a:p>
        </p:txBody>
      </p:sp>
      <p:pic>
        <p:nvPicPr>
          <p:cNvPr id="130" name="Bildplatzhalter 129" descr="Ein Bild, das Hemd, Zeichnung enthält.&#10;&#10;Automatisch generierte Beschreibung">
            <a:extLst>
              <a:ext uri="{FF2B5EF4-FFF2-40B4-BE49-F238E27FC236}">
                <a16:creationId xmlns:a16="http://schemas.microsoft.com/office/drawing/2014/main" id="{3B1A9D1A-ECAA-644D-BA13-9B4CFC56FB91}"/>
              </a:ext>
            </a:extLst>
          </p:cNvPr>
          <p:cNvPicPr>
            <a:picLocks noGrp="1" noChangeAspect="1"/>
          </p:cNvPicPr>
          <p:nvPr>
            <p:ph type="pic" sz="quarter" idx="52"/>
          </p:nvPr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FB0CAC0D-01A7-7549-88D5-27563A0F223A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de-DE" dirty="0"/>
              <a:t>T-Shirt</a:t>
            </a:r>
          </a:p>
        </p:txBody>
      </p:sp>
      <p:pic>
        <p:nvPicPr>
          <p:cNvPr id="132" name="Bildplatzhalter 131">
            <a:extLst>
              <a:ext uri="{FF2B5EF4-FFF2-40B4-BE49-F238E27FC236}">
                <a16:creationId xmlns:a16="http://schemas.microsoft.com/office/drawing/2014/main" id="{2305B42D-75F8-A540-99C1-6772FAE59B75}"/>
              </a:ext>
            </a:extLst>
          </p:cNvPr>
          <p:cNvPicPr>
            <a:picLocks noGrp="1" noChangeAspect="1"/>
          </p:cNvPicPr>
          <p:nvPr>
            <p:ph type="pic" sz="quarter" idx="54"/>
          </p:nvPr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60FD26DC-A5E9-3043-AC69-2471CC237D87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r>
              <a:rPr lang="de-DE" dirty="0"/>
              <a:t>Ohrringe</a:t>
            </a:r>
          </a:p>
        </p:txBody>
      </p:sp>
      <p:pic>
        <p:nvPicPr>
          <p:cNvPr id="134" name="Bildplatzhalter 133">
            <a:extLst>
              <a:ext uri="{FF2B5EF4-FFF2-40B4-BE49-F238E27FC236}">
                <a16:creationId xmlns:a16="http://schemas.microsoft.com/office/drawing/2014/main" id="{C7173662-7A51-7449-8FC8-7C13F9D3B5BA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9" name="Textplatzhalter 48">
            <a:extLst>
              <a:ext uri="{FF2B5EF4-FFF2-40B4-BE49-F238E27FC236}">
                <a16:creationId xmlns:a16="http://schemas.microsoft.com/office/drawing/2014/main" id="{A62FD52D-7D4C-CC4E-A0FC-9FDA70D3DFB7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r>
              <a:rPr lang="de-DE" dirty="0"/>
              <a:t>lila</a:t>
            </a:r>
          </a:p>
        </p:txBody>
      </p:sp>
      <p:pic>
        <p:nvPicPr>
          <p:cNvPr id="136" name="Bildplatzhalter 135">
            <a:extLst>
              <a:ext uri="{FF2B5EF4-FFF2-40B4-BE49-F238E27FC236}">
                <a16:creationId xmlns:a16="http://schemas.microsoft.com/office/drawing/2014/main" id="{ACDFA8D5-DDB3-714E-9586-2329E49EF2F1}"/>
              </a:ext>
            </a:extLst>
          </p:cNvPr>
          <p:cNvPicPr>
            <a:picLocks noGrp="1" noChangeAspect="1"/>
          </p:cNvPicPr>
          <p:nvPr>
            <p:ph type="pic" sz="quarter" idx="58"/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1" name="Textplatzhalter 50">
            <a:extLst>
              <a:ext uri="{FF2B5EF4-FFF2-40B4-BE49-F238E27FC236}">
                <a16:creationId xmlns:a16="http://schemas.microsoft.com/office/drawing/2014/main" id="{46E9CD97-DAA3-D540-8B40-8D7F3E545EA5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r>
              <a:rPr lang="de-DE" dirty="0"/>
              <a:t>schwarz</a:t>
            </a:r>
          </a:p>
        </p:txBody>
      </p:sp>
      <p:pic>
        <p:nvPicPr>
          <p:cNvPr id="138" name="Bildplatzhalter 137">
            <a:extLst>
              <a:ext uri="{FF2B5EF4-FFF2-40B4-BE49-F238E27FC236}">
                <a16:creationId xmlns:a16="http://schemas.microsoft.com/office/drawing/2014/main" id="{9AE7334B-DD64-F04E-B264-0961EEBE47C1}"/>
              </a:ext>
            </a:extLst>
          </p:cNvPr>
          <p:cNvPicPr>
            <a:picLocks noGrp="1" noChangeAspect="1"/>
          </p:cNvPicPr>
          <p:nvPr>
            <p:ph type="pic" sz="quarter" idx="60"/>
          </p:nvPr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3" name="Textplatzhalter 52">
            <a:extLst>
              <a:ext uri="{FF2B5EF4-FFF2-40B4-BE49-F238E27FC236}">
                <a16:creationId xmlns:a16="http://schemas.microsoft.com/office/drawing/2014/main" id="{5997DD32-B846-164C-9731-E35944AEA1FA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r>
              <a:rPr lang="de-DE" dirty="0"/>
              <a:t>Strumpfhose</a:t>
            </a:r>
          </a:p>
        </p:txBody>
      </p:sp>
      <p:pic>
        <p:nvPicPr>
          <p:cNvPr id="140" name="Bildplatzhalter 139" descr="Ein Bild, das Computer enthält.&#10;&#10;Automatisch generierte Beschreibung">
            <a:extLst>
              <a:ext uri="{FF2B5EF4-FFF2-40B4-BE49-F238E27FC236}">
                <a16:creationId xmlns:a16="http://schemas.microsoft.com/office/drawing/2014/main" id="{DF0D0FB9-9B92-1C47-8D3C-638BDCA405D6}"/>
              </a:ext>
            </a:extLst>
          </p:cNvPr>
          <p:cNvPicPr>
            <a:picLocks noGrp="1" noChangeAspect="1"/>
          </p:cNvPicPr>
          <p:nvPr>
            <p:ph type="pic" sz="quarter" idx="62"/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5" name="Textplatzhalter 54">
            <a:extLst>
              <a:ext uri="{FF2B5EF4-FFF2-40B4-BE49-F238E27FC236}">
                <a16:creationId xmlns:a16="http://schemas.microsoft.com/office/drawing/2014/main" id="{BB063FA7-E861-0D48-830F-32DED84F34A7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de-DE" dirty="0"/>
              <a:t>Top</a:t>
            </a:r>
          </a:p>
        </p:txBody>
      </p:sp>
      <p:pic>
        <p:nvPicPr>
          <p:cNvPr id="142" name="Bildplatzhalter 141" descr="Ein Bild, das Spiel enthält.&#10;&#10;Automatisch generierte Beschreibung">
            <a:extLst>
              <a:ext uri="{FF2B5EF4-FFF2-40B4-BE49-F238E27FC236}">
                <a16:creationId xmlns:a16="http://schemas.microsoft.com/office/drawing/2014/main" id="{BC0DACFA-480C-434A-899E-EA08272A2D1F}"/>
              </a:ext>
            </a:extLst>
          </p:cNvPr>
          <p:cNvPicPr>
            <a:picLocks noGrp="1" noChangeAspect="1"/>
          </p:cNvPicPr>
          <p:nvPr>
            <p:ph type="pic" sz="quarter" idx="64"/>
          </p:nvPr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7" name="Textplatzhalter 56">
            <a:extLst>
              <a:ext uri="{FF2B5EF4-FFF2-40B4-BE49-F238E27FC236}">
                <a16:creationId xmlns:a16="http://schemas.microsoft.com/office/drawing/2014/main" id="{0ADB72A6-F6EF-C24B-BE21-E07FFAB4A195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de-DE" dirty="0"/>
              <a:t>Kappe</a:t>
            </a:r>
          </a:p>
        </p:txBody>
      </p:sp>
      <p:pic>
        <p:nvPicPr>
          <p:cNvPr id="144" name="Bildplatzhalter 143" descr="Ein Bild, das Gebäude, Vogel enthält.&#10;&#10;Automatisch generierte Beschreibung">
            <a:extLst>
              <a:ext uri="{FF2B5EF4-FFF2-40B4-BE49-F238E27FC236}">
                <a16:creationId xmlns:a16="http://schemas.microsoft.com/office/drawing/2014/main" id="{4D1622A1-5B4E-A340-9034-C4D08C623191}"/>
              </a:ext>
            </a:extLst>
          </p:cNvPr>
          <p:cNvPicPr>
            <a:picLocks noGrp="1" noChangeAspect="1"/>
          </p:cNvPicPr>
          <p:nvPr>
            <p:ph type="pic" sz="quarter" idx="66"/>
          </p:nvPr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9" name="Textplatzhalter 58">
            <a:extLst>
              <a:ext uri="{FF2B5EF4-FFF2-40B4-BE49-F238E27FC236}">
                <a16:creationId xmlns:a16="http://schemas.microsoft.com/office/drawing/2014/main" id="{54F9ED35-CC09-8D47-B9BA-CA7661BCC8F7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de-DE" dirty="0"/>
              <a:t>gestreift</a:t>
            </a:r>
          </a:p>
        </p:txBody>
      </p:sp>
      <p:pic>
        <p:nvPicPr>
          <p:cNvPr id="146" name="Bildplatzhalter 145" descr="Ein Bild, das Regenschirm enthält.&#10;&#10;Automatisch generierte Beschreibung">
            <a:extLst>
              <a:ext uri="{FF2B5EF4-FFF2-40B4-BE49-F238E27FC236}">
                <a16:creationId xmlns:a16="http://schemas.microsoft.com/office/drawing/2014/main" id="{286D9831-1A4D-5C42-9AE4-445B770B93E2}"/>
              </a:ext>
            </a:extLst>
          </p:cNvPr>
          <p:cNvPicPr>
            <a:picLocks noGrp="1" noChangeAspect="1"/>
          </p:cNvPicPr>
          <p:nvPr>
            <p:ph type="pic" sz="quarter" idx="68"/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1" name="Textplatzhalter 60">
            <a:extLst>
              <a:ext uri="{FF2B5EF4-FFF2-40B4-BE49-F238E27FC236}">
                <a16:creationId xmlns:a16="http://schemas.microsoft.com/office/drawing/2014/main" id="{715C46D2-B1DD-A34E-842F-F7D5054E9611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de-DE" dirty="0"/>
              <a:t>bunt</a:t>
            </a:r>
          </a:p>
        </p:txBody>
      </p:sp>
      <p:pic>
        <p:nvPicPr>
          <p:cNvPr id="148" name="Bildplatzhalter 147" descr="Ein Bild, das orange, Spiel, erleuchtet, gelb enthält.&#10;&#10;Automatisch generierte Beschreibung">
            <a:extLst>
              <a:ext uri="{FF2B5EF4-FFF2-40B4-BE49-F238E27FC236}">
                <a16:creationId xmlns:a16="http://schemas.microsoft.com/office/drawing/2014/main" id="{EF3098A5-CF45-A14A-9E6E-13CDB1CF96AF}"/>
              </a:ext>
            </a:extLst>
          </p:cNvPr>
          <p:cNvPicPr>
            <a:picLocks noGrp="1" noChangeAspect="1"/>
          </p:cNvPicPr>
          <p:nvPr>
            <p:ph type="pic" sz="quarter" idx="70"/>
          </p:nvPr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3" name="Textplatzhalter 62">
            <a:extLst>
              <a:ext uri="{FF2B5EF4-FFF2-40B4-BE49-F238E27FC236}">
                <a16:creationId xmlns:a16="http://schemas.microsoft.com/office/drawing/2014/main" id="{1EB19898-753C-9649-8990-58E3E4AD9E17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/>
        <p:txBody>
          <a:bodyPr/>
          <a:lstStyle/>
          <a:p>
            <a:r>
              <a:rPr lang="de-DE" dirty="0"/>
              <a:t>kurze Hose</a:t>
            </a:r>
          </a:p>
        </p:txBody>
      </p:sp>
      <p:pic>
        <p:nvPicPr>
          <p:cNvPr id="150" name="Bildplatzhalter 149" descr="Ein Bild, das Objekt, Uhr enthält.&#10;&#10;Automatisch generierte Beschreibung">
            <a:extLst>
              <a:ext uri="{FF2B5EF4-FFF2-40B4-BE49-F238E27FC236}">
                <a16:creationId xmlns:a16="http://schemas.microsoft.com/office/drawing/2014/main" id="{E15E0051-6B85-944A-A7E2-173C5961F193}"/>
              </a:ext>
            </a:extLst>
          </p:cNvPr>
          <p:cNvPicPr>
            <a:picLocks noGrp="1" noChangeAspect="1"/>
          </p:cNvPicPr>
          <p:nvPr>
            <p:ph type="pic" sz="quarter" idx="72"/>
          </p:nvPr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5" name="Textplatzhalter 64">
            <a:extLst>
              <a:ext uri="{FF2B5EF4-FFF2-40B4-BE49-F238E27FC236}">
                <a16:creationId xmlns:a16="http://schemas.microsoft.com/office/drawing/2014/main" id="{E2ACB3BF-C68E-1948-B626-0676A1FE0F00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de-DE" dirty="0"/>
              <a:t>Strickjacke</a:t>
            </a:r>
          </a:p>
        </p:txBody>
      </p:sp>
      <p:sp>
        <p:nvSpPr>
          <p:cNvPr id="67" name="Textplatzhalter 66">
            <a:extLst>
              <a:ext uri="{FF2B5EF4-FFF2-40B4-BE49-F238E27FC236}">
                <a16:creationId xmlns:a16="http://schemas.microsoft.com/office/drawing/2014/main" id="{1A5AA45F-0EF8-B443-8158-7108A3F871B4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/>
        <p:txBody>
          <a:bodyPr/>
          <a:lstStyle/>
          <a:p>
            <a:r>
              <a:rPr lang="de-DE" dirty="0"/>
              <a:t>Mütze</a:t>
            </a:r>
          </a:p>
        </p:txBody>
      </p:sp>
      <p:pic>
        <p:nvPicPr>
          <p:cNvPr id="160" name="Bildplatzhalter 159">
            <a:extLst>
              <a:ext uri="{FF2B5EF4-FFF2-40B4-BE49-F238E27FC236}">
                <a16:creationId xmlns:a16="http://schemas.microsoft.com/office/drawing/2014/main" id="{E3FF2BEC-1E18-AE43-BD33-6D3E51F7E852}"/>
              </a:ext>
            </a:extLst>
          </p:cNvPr>
          <p:cNvPicPr>
            <a:picLocks noGrp="1" noChangeAspect="1"/>
          </p:cNvPicPr>
          <p:nvPr>
            <p:ph type="pic" sz="quarter" idx="76"/>
          </p:nvPr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" b="79"/>
          <a:stretch>
            <a:fillRect/>
          </a:stretch>
        </p:blipFill>
        <p:spPr/>
      </p:pic>
      <p:sp>
        <p:nvSpPr>
          <p:cNvPr id="69" name="Textplatzhalter 68">
            <a:extLst>
              <a:ext uri="{FF2B5EF4-FFF2-40B4-BE49-F238E27FC236}">
                <a16:creationId xmlns:a16="http://schemas.microsoft.com/office/drawing/2014/main" id="{B23B5EF2-8067-C34E-8759-757B19BA13D2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/>
        <p:txBody>
          <a:bodyPr/>
          <a:lstStyle/>
          <a:p>
            <a:r>
              <a:rPr lang="de-DE" dirty="0"/>
              <a:t>kariert</a:t>
            </a:r>
          </a:p>
        </p:txBody>
      </p:sp>
      <p:pic>
        <p:nvPicPr>
          <p:cNvPr id="162" name="Bildplatzhalter 161" descr="Ein Bild, das Messer enthält.&#10;&#10;Automatisch generierte Beschreibung">
            <a:extLst>
              <a:ext uri="{FF2B5EF4-FFF2-40B4-BE49-F238E27FC236}">
                <a16:creationId xmlns:a16="http://schemas.microsoft.com/office/drawing/2014/main" id="{37B49138-E982-4849-9F4B-8DE870F6798F}"/>
              </a:ext>
            </a:extLst>
          </p:cNvPr>
          <p:cNvPicPr>
            <a:picLocks noGrp="1" noChangeAspect="1"/>
          </p:cNvPicPr>
          <p:nvPr>
            <p:ph type="pic" sz="quarter" idx="78"/>
          </p:nvPr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1" name="Textplatzhalter 70">
            <a:extLst>
              <a:ext uri="{FF2B5EF4-FFF2-40B4-BE49-F238E27FC236}">
                <a16:creationId xmlns:a16="http://schemas.microsoft.com/office/drawing/2014/main" id="{4A84BE94-09C1-F545-8C49-B7B1B76D5A36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/>
        <p:txBody>
          <a:bodyPr/>
          <a:lstStyle/>
          <a:p>
            <a:r>
              <a:rPr lang="de-DE" dirty="0"/>
              <a:t>etwas anderes</a:t>
            </a:r>
          </a:p>
        </p:txBody>
      </p:sp>
      <p:pic>
        <p:nvPicPr>
          <p:cNvPr id="164" name="Bildplatzhalter 16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926D8992-47BE-E248-9096-667731881352}"/>
              </a:ext>
            </a:extLst>
          </p:cNvPr>
          <p:cNvPicPr>
            <a:picLocks noGrp="1" noChangeAspect="1"/>
          </p:cNvPicPr>
          <p:nvPr>
            <p:ph type="pic" sz="quarter" idx="80"/>
          </p:nvPr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3" name="Textplatzhalter 72">
            <a:extLst>
              <a:ext uri="{FF2B5EF4-FFF2-40B4-BE49-F238E27FC236}">
                <a16:creationId xmlns:a16="http://schemas.microsoft.com/office/drawing/2014/main" id="{F4F1F7F0-435A-714B-B877-6B3DA315C906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/>
        <p:txBody>
          <a:bodyPr/>
          <a:lstStyle/>
          <a:p>
            <a:r>
              <a:rPr lang="de-DE" dirty="0"/>
              <a:t>Ich finde</a:t>
            </a:r>
          </a:p>
        </p:txBody>
      </p:sp>
      <p:pic>
        <p:nvPicPr>
          <p:cNvPr id="166" name="Bildplatzhalter 165">
            <a:extLst>
              <a:ext uri="{FF2B5EF4-FFF2-40B4-BE49-F238E27FC236}">
                <a16:creationId xmlns:a16="http://schemas.microsoft.com/office/drawing/2014/main" id="{DC2EE50C-DF21-C34E-B57F-288C6E603D3E}"/>
              </a:ext>
            </a:extLst>
          </p:cNvPr>
          <p:cNvPicPr>
            <a:picLocks noGrp="1" noChangeAspect="1"/>
          </p:cNvPicPr>
          <p:nvPr>
            <p:ph type="pic" sz="quarter" idx="82"/>
          </p:nvPr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5" name="Textplatzhalter 74">
            <a:extLst>
              <a:ext uri="{FF2B5EF4-FFF2-40B4-BE49-F238E27FC236}">
                <a16:creationId xmlns:a16="http://schemas.microsoft.com/office/drawing/2014/main" id="{B7690AAF-B9CB-ED4F-9C3F-EF7E37691A5A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de-DE" dirty="0"/>
              <a:t>schön</a:t>
            </a:r>
          </a:p>
        </p:txBody>
      </p:sp>
      <p:pic>
        <p:nvPicPr>
          <p:cNvPr id="168" name="Bildplatzhalter 167" descr="Ein Bild, das Rad enthält.&#10;&#10;Automatisch generierte Beschreibung">
            <a:extLst>
              <a:ext uri="{FF2B5EF4-FFF2-40B4-BE49-F238E27FC236}">
                <a16:creationId xmlns:a16="http://schemas.microsoft.com/office/drawing/2014/main" id="{7E67E644-460B-1D4B-A6B7-6A71F097505B}"/>
              </a:ext>
            </a:extLst>
          </p:cNvPr>
          <p:cNvPicPr>
            <a:picLocks noGrp="1" noChangeAspect="1"/>
          </p:cNvPicPr>
          <p:nvPr>
            <p:ph type="pic" sz="quarter" idx="84"/>
          </p:nvPr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7" name="Textplatzhalter 76">
            <a:extLst>
              <a:ext uri="{FF2B5EF4-FFF2-40B4-BE49-F238E27FC236}">
                <a16:creationId xmlns:a16="http://schemas.microsoft.com/office/drawing/2014/main" id="{A9B0505C-3569-2847-8452-075F7C7B109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/>
        <p:txBody>
          <a:bodyPr/>
          <a:lstStyle/>
          <a:p>
            <a:r>
              <a:rPr lang="de-DE" dirty="0"/>
              <a:t>hässlich</a:t>
            </a:r>
          </a:p>
        </p:txBody>
      </p:sp>
      <p:pic>
        <p:nvPicPr>
          <p:cNvPr id="170" name="Bildplatzhalter 169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AB9F2F14-F61F-9248-9544-97C21725BD36}"/>
              </a:ext>
            </a:extLst>
          </p:cNvPr>
          <p:cNvPicPr>
            <a:picLocks noGrp="1" noChangeAspect="1"/>
          </p:cNvPicPr>
          <p:nvPr>
            <p:ph type="pic" sz="quarter" idx="86"/>
          </p:nvPr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9" name="Textplatzhalter 78">
            <a:extLst>
              <a:ext uri="{FF2B5EF4-FFF2-40B4-BE49-F238E27FC236}">
                <a16:creationId xmlns:a16="http://schemas.microsoft.com/office/drawing/2014/main" id="{39E56B0C-9343-1F43-82D7-F8109FF8B3CF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/>
        <p:txBody>
          <a:bodyPr/>
          <a:lstStyle/>
          <a:p>
            <a:r>
              <a:rPr lang="de-DE" dirty="0"/>
              <a:t>okay</a:t>
            </a:r>
          </a:p>
        </p:txBody>
      </p:sp>
      <p:pic>
        <p:nvPicPr>
          <p:cNvPr id="172" name="Bildplatzhalter 17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5CEF237-1543-834A-ACCD-58FA4CD07E78}"/>
              </a:ext>
            </a:extLst>
          </p:cNvPr>
          <p:cNvPicPr>
            <a:picLocks noGrp="1" noChangeAspect="1"/>
          </p:cNvPicPr>
          <p:nvPr>
            <p:ph type="pic" sz="quarter" idx="88"/>
          </p:nvPr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1" name="Textplatzhalter 80">
            <a:extLst>
              <a:ext uri="{FF2B5EF4-FFF2-40B4-BE49-F238E27FC236}">
                <a16:creationId xmlns:a16="http://schemas.microsoft.com/office/drawing/2014/main" id="{849302F2-D0C0-9244-9C6D-E59C67F6DEF9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/>
        <p:txBody>
          <a:bodyPr/>
          <a:lstStyle/>
          <a:p>
            <a:r>
              <a:rPr lang="de-DE" dirty="0"/>
              <a:t>und Du?</a:t>
            </a:r>
          </a:p>
        </p:txBody>
      </p:sp>
      <p:pic>
        <p:nvPicPr>
          <p:cNvPr id="89" name="Bildplatzhalter 88" descr="Ein Bild, das Uhr enthält.&#10;&#10;Automatisch generierte Beschreibung">
            <a:extLst>
              <a:ext uri="{FF2B5EF4-FFF2-40B4-BE49-F238E27FC236}">
                <a16:creationId xmlns:a16="http://schemas.microsoft.com/office/drawing/2014/main" id="{F75CBEEA-41E7-5546-9048-98B4BCA41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7" name="Bildplatzhalter 84" descr="Ein Bild, das Fenster enthält.&#10;&#10;Automatisch generierte Beschreibung">
            <a:extLst>
              <a:ext uri="{FF2B5EF4-FFF2-40B4-BE49-F238E27FC236}">
                <a16:creationId xmlns:a16="http://schemas.microsoft.com/office/drawing/2014/main" id="{EC66313D-3CCC-0649-A590-582BCED7227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4" name="Bildplatzhalter 103">
            <a:extLst>
              <a:ext uri="{FF2B5EF4-FFF2-40B4-BE49-F238E27FC236}">
                <a16:creationId xmlns:a16="http://schemas.microsoft.com/office/drawing/2014/main" id="{3704F61A-BB9C-824B-A0D4-A4302163B5A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8" name="Bildplatzhalter 15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AF7B6906-9857-1C4D-A15C-B28EF12E9F3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6" name="Bildplatzhalter 153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3C577E0B-5E0F-7B46-90E0-B558F01A3152}"/>
              </a:ext>
            </a:extLst>
          </p:cNvPr>
          <p:cNvPicPr>
            <a:picLocks noGrp="1" noChangeAspect="1"/>
          </p:cNvPicPr>
          <p:nvPr>
            <p:ph type="pic" sz="quarter" idx="74"/>
          </p:nvPr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04587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3" id="{AF4BBBA2-BB12-FF45-93E4-E5554B20F5C8}" vid="{28AE44B6-4E0D-084D-893C-BF65B3316A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Office-Design</Template>
  <TotalTime>0</TotalTime>
  <Words>45</Words>
  <Application>Microsoft Macintosh PowerPoint</Application>
  <PresentationFormat>Benutzerdefiniert</PresentationFormat>
  <Paragraphs>40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Avenir Book</vt:lpstr>
      <vt:lpstr>Calibri</vt:lpstr>
      <vt:lpstr>Calibri Light</vt:lpstr>
      <vt:lpstr>Happy Monkey</vt:lpstr>
      <vt:lpstr>Office-Design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Nina Fröhlich</dc:creator>
  <cp:keywords/>
  <dc:description/>
  <cp:lastModifiedBy>Nina Fröhlich</cp:lastModifiedBy>
  <cp:revision>3</cp:revision>
  <dcterms:created xsi:type="dcterms:W3CDTF">2020-02-09T17:43:13Z</dcterms:created>
  <dcterms:modified xsi:type="dcterms:W3CDTF">2020-02-18T05:42:18Z</dcterms:modified>
  <cp:category/>
</cp:coreProperties>
</file>