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B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951"/>
    <p:restoredTop sz="94692"/>
  </p:normalViewPr>
  <p:slideViewPr>
    <p:cSldViewPr snapToGrid="0" snapToObjects="1">
      <p:cViewPr varScale="1">
        <p:scale>
          <a:sx n="86" d="100"/>
          <a:sy n="86" d="100"/>
        </p:scale>
        <p:origin x="311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hteck 85"/>
          <p:cNvSpPr/>
          <p:nvPr userDrawn="1"/>
        </p:nvSpPr>
        <p:spPr>
          <a:xfrm>
            <a:off x="4034729" y="353870"/>
            <a:ext cx="2584732" cy="249881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Rechteck 84"/>
          <p:cNvSpPr/>
          <p:nvPr userDrawn="1"/>
        </p:nvSpPr>
        <p:spPr>
          <a:xfrm>
            <a:off x="125877" y="1745008"/>
            <a:ext cx="2594075" cy="1270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/>
          <p:cNvSpPr/>
          <p:nvPr userDrawn="1"/>
        </p:nvSpPr>
        <p:spPr>
          <a:xfrm>
            <a:off x="139148" y="3136488"/>
            <a:ext cx="6480313" cy="5151534"/>
          </a:xfrm>
          <a:prstGeom prst="rect">
            <a:avLst/>
          </a:prstGeom>
          <a:solidFill>
            <a:srgbClr val="FF6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/>
          <p:cNvSpPr/>
          <p:nvPr userDrawn="1"/>
        </p:nvSpPr>
        <p:spPr>
          <a:xfrm>
            <a:off x="139148" y="8381603"/>
            <a:ext cx="6480313" cy="126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Bildplatzhalter 8"/>
          <p:cNvSpPr>
            <a:spLocks noGrp="1" noChangeAspect="1"/>
          </p:cNvSpPr>
          <p:nvPr>
            <p:ph type="pic" sz="quarter" idx="10"/>
          </p:nvPr>
        </p:nvSpPr>
        <p:spPr>
          <a:xfrm>
            <a:off x="4215238" y="491421"/>
            <a:ext cx="2223713" cy="222371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de-DE"/>
          </a:p>
        </p:txBody>
      </p:sp>
      <p:sp>
        <p:nvSpPr>
          <p:cNvPr id="10" name="Textfeld 9"/>
          <p:cNvSpPr txBox="1"/>
          <p:nvPr userDrawn="1"/>
        </p:nvSpPr>
        <p:spPr>
          <a:xfrm>
            <a:off x="224479" y="507101"/>
            <a:ext cx="36576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de-DE" sz="2800">
                <a:latin typeface="ABeZeh" charset="0"/>
                <a:ea typeface="ABeZeh" charset="0"/>
                <a:cs typeface="ABeZeh" charset="0"/>
              </a:rPr>
              <a:t>Meine </a:t>
            </a:r>
          </a:p>
          <a:p>
            <a:pPr algn="r"/>
            <a:r>
              <a:rPr lang="de-DE" sz="2800" dirty="0">
                <a:latin typeface="ABeZeh" charset="0"/>
                <a:ea typeface="ABeZeh" charset="0"/>
                <a:cs typeface="ABeZeh" charset="0"/>
              </a:rPr>
              <a:t>Erzähltafel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232479" y="183839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14" name="Bildplatzhalter 13"/>
          <p:cNvSpPr>
            <a:spLocks noGrp="1" noChangeAspect="1"/>
          </p:cNvSpPr>
          <p:nvPr>
            <p:ph type="pic" sz="quarter" idx="12"/>
          </p:nvPr>
        </p:nvSpPr>
        <p:spPr>
          <a:xfrm>
            <a:off x="329679" y="191459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3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232479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4" name="Bildplatzhalter 13"/>
          <p:cNvSpPr>
            <a:spLocks noGrp="1" noChangeAspect="1"/>
          </p:cNvSpPr>
          <p:nvPr>
            <p:ph type="pic" sz="quarter" idx="22"/>
          </p:nvPr>
        </p:nvSpPr>
        <p:spPr>
          <a:xfrm>
            <a:off x="329679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5" name="Textplatzhalt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1529257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6" name="Bildplatzhalter 13"/>
          <p:cNvSpPr>
            <a:spLocks noGrp="1" noChangeAspect="1"/>
          </p:cNvSpPr>
          <p:nvPr>
            <p:ph type="pic" sz="quarter" idx="24"/>
          </p:nvPr>
        </p:nvSpPr>
        <p:spPr>
          <a:xfrm>
            <a:off x="1626457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7" name="Textplatzhalter 11"/>
          <p:cNvSpPr>
            <a:spLocks noGrp="1"/>
          </p:cNvSpPr>
          <p:nvPr>
            <p:ph type="body" sz="quarter" idx="25" hasCustomPrompt="1"/>
          </p:nvPr>
        </p:nvSpPr>
        <p:spPr>
          <a:xfrm>
            <a:off x="2826035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8" name="Bildplatzhalter 13"/>
          <p:cNvSpPr>
            <a:spLocks noGrp="1" noChangeAspect="1"/>
          </p:cNvSpPr>
          <p:nvPr>
            <p:ph type="pic" sz="quarter" idx="26"/>
          </p:nvPr>
        </p:nvSpPr>
        <p:spPr>
          <a:xfrm>
            <a:off x="2923235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9" name="Textplatzhalt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4122813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0" name="Bildplatzhalter 13"/>
          <p:cNvSpPr>
            <a:spLocks noGrp="1" noChangeAspect="1"/>
          </p:cNvSpPr>
          <p:nvPr>
            <p:ph type="pic" sz="quarter" idx="28"/>
          </p:nvPr>
        </p:nvSpPr>
        <p:spPr>
          <a:xfrm>
            <a:off x="4220013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1" name="Textplatzhalter 11"/>
          <p:cNvSpPr>
            <a:spLocks noGrp="1"/>
          </p:cNvSpPr>
          <p:nvPr>
            <p:ph type="body" sz="quarter" idx="29" hasCustomPrompt="1"/>
          </p:nvPr>
        </p:nvSpPr>
        <p:spPr>
          <a:xfrm>
            <a:off x="5419591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2" name="Bildplatzhalter 13"/>
          <p:cNvSpPr>
            <a:spLocks noGrp="1" noChangeAspect="1"/>
          </p:cNvSpPr>
          <p:nvPr>
            <p:ph type="pic" sz="quarter" idx="30"/>
          </p:nvPr>
        </p:nvSpPr>
        <p:spPr>
          <a:xfrm>
            <a:off x="5516791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3" name="Textplatzhalter 11"/>
          <p:cNvSpPr>
            <a:spLocks noGrp="1"/>
          </p:cNvSpPr>
          <p:nvPr>
            <p:ph type="body" sz="quarter" idx="31" hasCustomPrompt="1"/>
          </p:nvPr>
        </p:nvSpPr>
        <p:spPr>
          <a:xfrm>
            <a:off x="232479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4" name="Bildplatzhalter 13"/>
          <p:cNvSpPr>
            <a:spLocks noGrp="1" noChangeAspect="1"/>
          </p:cNvSpPr>
          <p:nvPr>
            <p:ph type="pic" sz="quarter" idx="32"/>
          </p:nvPr>
        </p:nvSpPr>
        <p:spPr>
          <a:xfrm>
            <a:off x="329679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5" name="Textplatzhalt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1529257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6" name="Bildplatzhalter 13"/>
          <p:cNvSpPr>
            <a:spLocks noGrp="1" noChangeAspect="1"/>
          </p:cNvSpPr>
          <p:nvPr>
            <p:ph type="pic" sz="quarter" idx="34"/>
          </p:nvPr>
        </p:nvSpPr>
        <p:spPr>
          <a:xfrm>
            <a:off x="1626457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7" name="Textplatzhalter 11"/>
          <p:cNvSpPr>
            <a:spLocks noGrp="1"/>
          </p:cNvSpPr>
          <p:nvPr>
            <p:ph type="body" sz="quarter" idx="35" hasCustomPrompt="1"/>
          </p:nvPr>
        </p:nvSpPr>
        <p:spPr>
          <a:xfrm>
            <a:off x="2826035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8" name="Bildplatzhalter 13"/>
          <p:cNvSpPr>
            <a:spLocks noGrp="1" noChangeAspect="1"/>
          </p:cNvSpPr>
          <p:nvPr>
            <p:ph type="pic" sz="quarter" idx="36"/>
          </p:nvPr>
        </p:nvSpPr>
        <p:spPr>
          <a:xfrm>
            <a:off x="2923235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9" name="Textplatzhalter 11"/>
          <p:cNvSpPr>
            <a:spLocks noGrp="1"/>
          </p:cNvSpPr>
          <p:nvPr>
            <p:ph type="body" sz="quarter" idx="37" hasCustomPrompt="1"/>
          </p:nvPr>
        </p:nvSpPr>
        <p:spPr>
          <a:xfrm>
            <a:off x="4122813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0" name="Bildplatzhalter 13"/>
          <p:cNvSpPr>
            <a:spLocks noGrp="1" noChangeAspect="1"/>
          </p:cNvSpPr>
          <p:nvPr>
            <p:ph type="pic" sz="quarter" idx="38"/>
          </p:nvPr>
        </p:nvSpPr>
        <p:spPr>
          <a:xfrm>
            <a:off x="4220013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1" name="Textplatzhalter 11"/>
          <p:cNvSpPr>
            <a:spLocks noGrp="1"/>
          </p:cNvSpPr>
          <p:nvPr>
            <p:ph type="body" sz="quarter" idx="39" hasCustomPrompt="1"/>
          </p:nvPr>
        </p:nvSpPr>
        <p:spPr>
          <a:xfrm>
            <a:off x="5419591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2" name="Bildplatzhalter 13"/>
          <p:cNvSpPr>
            <a:spLocks noGrp="1" noChangeAspect="1"/>
          </p:cNvSpPr>
          <p:nvPr>
            <p:ph type="pic" sz="quarter" idx="40"/>
          </p:nvPr>
        </p:nvSpPr>
        <p:spPr>
          <a:xfrm>
            <a:off x="5516791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3" name="Textplatzhalter 11"/>
          <p:cNvSpPr>
            <a:spLocks noGrp="1"/>
          </p:cNvSpPr>
          <p:nvPr>
            <p:ph type="body" sz="quarter" idx="41" hasCustomPrompt="1"/>
          </p:nvPr>
        </p:nvSpPr>
        <p:spPr>
          <a:xfrm>
            <a:off x="232479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4" name="Bildplatzhalter 13"/>
          <p:cNvSpPr>
            <a:spLocks noGrp="1" noChangeAspect="1"/>
          </p:cNvSpPr>
          <p:nvPr>
            <p:ph type="pic" sz="quarter" idx="42"/>
          </p:nvPr>
        </p:nvSpPr>
        <p:spPr>
          <a:xfrm>
            <a:off x="329679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5" name="Textplatzhalter 11"/>
          <p:cNvSpPr>
            <a:spLocks noGrp="1"/>
          </p:cNvSpPr>
          <p:nvPr>
            <p:ph type="body" sz="quarter" idx="43" hasCustomPrompt="1"/>
          </p:nvPr>
        </p:nvSpPr>
        <p:spPr>
          <a:xfrm>
            <a:off x="1529257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6" name="Bildplatzhalter 13"/>
          <p:cNvSpPr>
            <a:spLocks noGrp="1" noChangeAspect="1"/>
          </p:cNvSpPr>
          <p:nvPr>
            <p:ph type="pic" sz="quarter" idx="44"/>
          </p:nvPr>
        </p:nvSpPr>
        <p:spPr>
          <a:xfrm>
            <a:off x="1626457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7" name="Textplatzhalter 11"/>
          <p:cNvSpPr>
            <a:spLocks noGrp="1"/>
          </p:cNvSpPr>
          <p:nvPr>
            <p:ph type="body" sz="quarter" idx="45" hasCustomPrompt="1"/>
          </p:nvPr>
        </p:nvSpPr>
        <p:spPr>
          <a:xfrm>
            <a:off x="2826035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8" name="Bildplatzhalter 13"/>
          <p:cNvSpPr>
            <a:spLocks noGrp="1" noChangeAspect="1"/>
          </p:cNvSpPr>
          <p:nvPr>
            <p:ph type="pic" sz="quarter" idx="46"/>
          </p:nvPr>
        </p:nvSpPr>
        <p:spPr>
          <a:xfrm>
            <a:off x="2923235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9" name="Textplatzhalter 11"/>
          <p:cNvSpPr>
            <a:spLocks noGrp="1"/>
          </p:cNvSpPr>
          <p:nvPr>
            <p:ph type="body" sz="quarter" idx="47" hasCustomPrompt="1"/>
          </p:nvPr>
        </p:nvSpPr>
        <p:spPr>
          <a:xfrm>
            <a:off x="4122813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0" name="Bildplatzhalter 13"/>
          <p:cNvSpPr>
            <a:spLocks noGrp="1" noChangeAspect="1"/>
          </p:cNvSpPr>
          <p:nvPr>
            <p:ph type="pic" sz="quarter" idx="48"/>
          </p:nvPr>
        </p:nvSpPr>
        <p:spPr>
          <a:xfrm>
            <a:off x="4220013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1" name="Textplatzhalter 11"/>
          <p:cNvSpPr>
            <a:spLocks noGrp="1"/>
          </p:cNvSpPr>
          <p:nvPr>
            <p:ph type="body" sz="quarter" idx="49" hasCustomPrompt="1"/>
          </p:nvPr>
        </p:nvSpPr>
        <p:spPr>
          <a:xfrm>
            <a:off x="5419591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2" name="Bildplatzhalter 13"/>
          <p:cNvSpPr>
            <a:spLocks noGrp="1" noChangeAspect="1"/>
          </p:cNvSpPr>
          <p:nvPr>
            <p:ph type="pic" sz="quarter" idx="50"/>
          </p:nvPr>
        </p:nvSpPr>
        <p:spPr>
          <a:xfrm>
            <a:off x="5516791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3" name="Textplatzhalter 11"/>
          <p:cNvSpPr>
            <a:spLocks noGrp="1"/>
          </p:cNvSpPr>
          <p:nvPr>
            <p:ph type="body" sz="quarter" idx="51" hasCustomPrompt="1"/>
          </p:nvPr>
        </p:nvSpPr>
        <p:spPr>
          <a:xfrm>
            <a:off x="232479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4" name="Bildplatzhalter 13"/>
          <p:cNvSpPr>
            <a:spLocks noGrp="1" noChangeAspect="1"/>
          </p:cNvSpPr>
          <p:nvPr>
            <p:ph type="pic" sz="quarter" idx="52"/>
          </p:nvPr>
        </p:nvSpPr>
        <p:spPr>
          <a:xfrm>
            <a:off x="329679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5" name="Textplatzhalter 11"/>
          <p:cNvSpPr>
            <a:spLocks noGrp="1"/>
          </p:cNvSpPr>
          <p:nvPr>
            <p:ph type="body" sz="quarter" idx="53" hasCustomPrompt="1"/>
          </p:nvPr>
        </p:nvSpPr>
        <p:spPr>
          <a:xfrm>
            <a:off x="1529257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6" name="Bildplatzhalter 13"/>
          <p:cNvSpPr>
            <a:spLocks noGrp="1" noChangeAspect="1"/>
          </p:cNvSpPr>
          <p:nvPr>
            <p:ph type="pic" sz="quarter" idx="54"/>
          </p:nvPr>
        </p:nvSpPr>
        <p:spPr>
          <a:xfrm>
            <a:off x="1626457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7" name="Textplatzhalter 11"/>
          <p:cNvSpPr>
            <a:spLocks noGrp="1"/>
          </p:cNvSpPr>
          <p:nvPr>
            <p:ph type="body" sz="quarter" idx="55" hasCustomPrompt="1"/>
          </p:nvPr>
        </p:nvSpPr>
        <p:spPr>
          <a:xfrm>
            <a:off x="2826035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8" name="Bildplatzhalter 13"/>
          <p:cNvSpPr>
            <a:spLocks noGrp="1" noChangeAspect="1"/>
          </p:cNvSpPr>
          <p:nvPr>
            <p:ph type="pic" sz="quarter" idx="56"/>
          </p:nvPr>
        </p:nvSpPr>
        <p:spPr>
          <a:xfrm>
            <a:off x="2923235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9" name="Textplatzhalter 11"/>
          <p:cNvSpPr>
            <a:spLocks noGrp="1"/>
          </p:cNvSpPr>
          <p:nvPr>
            <p:ph type="body" sz="quarter" idx="57" hasCustomPrompt="1"/>
          </p:nvPr>
        </p:nvSpPr>
        <p:spPr>
          <a:xfrm>
            <a:off x="4122813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0" name="Bildplatzhalter 13"/>
          <p:cNvSpPr>
            <a:spLocks noGrp="1" noChangeAspect="1"/>
          </p:cNvSpPr>
          <p:nvPr>
            <p:ph type="pic" sz="quarter" idx="58"/>
          </p:nvPr>
        </p:nvSpPr>
        <p:spPr>
          <a:xfrm>
            <a:off x="4220013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1" name="Textplatzhalter 11"/>
          <p:cNvSpPr>
            <a:spLocks noGrp="1"/>
          </p:cNvSpPr>
          <p:nvPr>
            <p:ph type="body" sz="quarter" idx="59" hasCustomPrompt="1"/>
          </p:nvPr>
        </p:nvSpPr>
        <p:spPr>
          <a:xfrm>
            <a:off x="5419591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2" name="Bildplatzhalter 13"/>
          <p:cNvSpPr>
            <a:spLocks noGrp="1" noChangeAspect="1"/>
          </p:cNvSpPr>
          <p:nvPr>
            <p:ph type="pic" sz="quarter" idx="60"/>
          </p:nvPr>
        </p:nvSpPr>
        <p:spPr>
          <a:xfrm>
            <a:off x="5516791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3" name="Textplatzhalter 11"/>
          <p:cNvSpPr>
            <a:spLocks noGrp="1"/>
          </p:cNvSpPr>
          <p:nvPr>
            <p:ph type="body" sz="quarter" idx="61" hasCustomPrompt="1"/>
          </p:nvPr>
        </p:nvSpPr>
        <p:spPr>
          <a:xfrm>
            <a:off x="232479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4" name="Bildplatzhalter 13"/>
          <p:cNvSpPr>
            <a:spLocks noGrp="1" noChangeAspect="1"/>
          </p:cNvSpPr>
          <p:nvPr>
            <p:ph type="pic" sz="quarter" idx="62"/>
          </p:nvPr>
        </p:nvSpPr>
        <p:spPr>
          <a:xfrm>
            <a:off x="329679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5" name="Textplatzhalter 11"/>
          <p:cNvSpPr>
            <a:spLocks noGrp="1"/>
          </p:cNvSpPr>
          <p:nvPr>
            <p:ph type="body" sz="quarter" idx="63" hasCustomPrompt="1"/>
          </p:nvPr>
        </p:nvSpPr>
        <p:spPr>
          <a:xfrm>
            <a:off x="1529257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6" name="Bildplatzhalter 13"/>
          <p:cNvSpPr>
            <a:spLocks noGrp="1" noChangeAspect="1"/>
          </p:cNvSpPr>
          <p:nvPr>
            <p:ph type="pic" sz="quarter" idx="64"/>
          </p:nvPr>
        </p:nvSpPr>
        <p:spPr>
          <a:xfrm>
            <a:off x="1626457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7" name="Textplatzhalter 11"/>
          <p:cNvSpPr>
            <a:spLocks noGrp="1"/>
          </p:cNvSpPr>
          <p:nvPr>
            <p:ph type="body" sz="quarter" idx="65" hasCustomPrompt="1"/>
          </p:nvPr>
        </p:nvSpPr>
        <p:spPr>
          <a:xfrm>
            <a:off x="2826035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8" name="Bildplatzhalter 13"/>
          <p:cNvSpPr>
            <a:spLocks noGrp="1" noChangeAspect="1"/>
          </p:cNvSpPr>
          <p:nvPr>
            <p:ph type="pic" sz="quarter" idx="66"/>
          </p:nvPr>
        </p:nvSpPr>
        <p:spPr>
          <a:xfrm>
            <a:off x="2923235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9" name="Textplatzhalter 11"/>
          <p:cNvSpPr>
            <a:spLocks noGrp="1"/>
          </p:cNvSpPr>
          <p:nvPr>
            <p:ph type="body" sz="quarter" idx="67" hasCustomPrompt="1"/>
          </p:nvPr>
        </p:nvSpPr>
        <p:spPr>
          <a:xfrm>
            <a:off x="4122813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0" name="Bildplatzhalter 13"/>
          <p:cNvSpPr>
            <a:spLocks noGrp="1" noChangeAspect="1"/>
          </p:cNvSpPr>
          <p:nvPr>
            <p:ph type="pic" sz="quarter" idx="68"/>
          </p:nvPr>
        </p:nvSpPr>
        <p:spPr>
          <a:xfrm>
            <a:off x="4220013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1" name="Textplatzhalter 11"/>
          <p:cNvSpPr>
            <a:spLocks noGrp="1"/>
          </p:cNvSpPr>
          <p:nvPr>
            <p:ph type="body" sz="quarter" idx="69" hasCustomPrompt="1"/>
          </p:nvPr>
        </p:nvSpPr>
        <p:spPr>
          <a:xfrm>
            <a:off x="5419591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2" name="Bildplatzhalter 13"/>
          <p:cNvSpPr>
            <a:spLocks noGrp="1" noChangeAspect="1"/>
          </p:cNvSpPr>
          <p:nvPr>
            <p:ph type="pic" sz="quarter" idx="70"/>
          </p:nvPr>
        </p:nvSpPr>
        <p:spPr>
          <a:xfrm>
            <a:off x="5516791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0166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984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9206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9161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hteck 83"/>
          <p:cNvSpPr/>
          <p:nvPr userDrawn="1"/>
        </p:nvSpPr>
        <p:spPr>
          <a:xfrm>
            <a:off x="269775" y="3136488"/>
            <a:ext cx="6480313" cy="5151534"/>
          </a:xfrm>
          <a:prstGeom prst="rect">
            <a:avLst/>
          </a:prstGeom>
          <a:solidFill>
            <a:srgbClr val="FF6B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/>
          <p:cNvSpPr/>
          <p:nvPr userDrawn="1"/>
        </p:nvSpPr>
        <p:spPr>
          <a:xfrm>
            <a:off x="269775" y="8381603"/>
            <a:ext cx="6480313" cy="126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363106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4" name="Bildplatzhalter 13"/>
          <p:cNvSpPr>
            <a:spLocks noGrp="1" noChangeAspect="1"/>
          </p:cNvSpPr>
          <p:nvPr>
            <p:ph type="pic" sz="quarter" idx="22"/>
          </p:nvPr>
        </p:nvSpPr>
        <p:spPr>
          <a:xfrm>
            <a:off x="460306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5" name="Textplatzhalter 11"/>
          <p:cNvSpPr>
            <a:spLocks noGrp="1"/>
          </p:cNvSpPr>
          <p:nvPr>
            <p:ph type="body" sz="quarter" idx="23" hasCustomPrompt="1"/>
          </p:nvPr>
        </p:nvSpPr>
        <p:spPr>
          <a:xfrm>
            <a:off x="1659884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6" name="Bildplatzhalter 13"/>
          <p:cNvSpPr>
            <a:spLocks noGrp="1" noChangeAspect="1"/>
          </p:cNvSpPr>
          <p:nvPr>
            <p:ph type="pic" sz="quarter" idx="24"/>
          </p:nvPr>
        </p:nvSpPr>
        <p:spPr>
          <a:xfrm>
            <a:off x="1757084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7" name="Textplatzhalter 11"/>
          <p:cNvSpPr>
            <a:spLocks noGrp="1"/>
          </p:cNvSpPr>
          <p:nvPr>
            <p:ph type="body" sz="quarter" idx="25" hasCustomPrompt="1"/>
          </p:nvPr>
        </p:nvSpPr>
        <p:spPr>
          <a:xfrm>
            <a:off x="2956662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38" name="Bildplatzhalter 13"/>
          <p:cNvSpPr>
            <a:spLocks noGrp="1" noChangeAspect="1"/>
          </p:cNvSpPr>
          <p:nvPr>
            <p:ph type="pic" sz="quarter" idx="26"/>
          </p:nvPr>
        </p:nvSpPr>
        <p:spPr>
          <a:xfrm>
            <a:off x="3053862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39" name="Textplatzhalter 11"/>
          <p:cNvSpPr>
            <a:spLocks noGrp="1"/>
          </p:cNvSpPr>
          <p:nvPr>
            <p:ph type="body" sz="quarter" idx="27" hasCustomPrompt="1"/>
          </p:nvPr>
        </p:nvSpPr>
        <p:spPr>
          <a:xfrm>
            <a:off x="4253440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0" name="Bildplatzhalter 13"/>
          <p:cNvSpPr>
            <a:spLocks noGrp="1" noChangeAspect="1"/>
          </p:cNvSpPr>
          <p:nvPr>
            <p:ph type="pic" sz="quarter" idx="28"/>
          </p:nvPr>
        </p:nvSpPr>
        <p:spPr>
          <a:xfrm>
            <a:off x="4350640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1" name="Textplatzhalter 11"/>
          <p:cNvSpPr>
            <a:spLocks noGrp="1"/>
          </p:cNvSpPr>
          <p:nvPr>
            <p:ph type="body" sz="quarter" idx="29" hasCustomPrompt="1"/>
          </p:nvPr>
        </p:nvSpPr>
        <p:spPr>
          <a:xfrm>
            <a:off x="5550218" y="324891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2" name="Bildplatzhalter 13"/>
          <p:cNvSpPr>
            <a:spLocks noGrp="1" noChangeAspect="1"/>
          </p:cNvSpPr>
          <p:nvPr>
            <p:ph type="pic" sz="quarter" idx="30"/>
          </p:nvPr>
        </p:nvSpPr>
        <p:spPr>
          <a:xfrm>
            <a:off x="5647418" y="332511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3" name="Textplatzhalter 11"/>
          <p:cNvSpPr>
            <a:spLocks noGrp="1"/>
          </p:cNvSpPr>
          <p:nvPr>
            <p:ph type="body" sz="quarter" idx="31" hasCustomPrompt="1"/>
          </p:nvPr>
        </p:nvSpPr>
        <p:spPr>
          <a:xfrm>
            <a:off x="363106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4" name="Bildplatzhalter 13"/>
          <p:cNvSpPr>
            <a:spLocks noGrp="1" noChangeAspect="1"/>
          </p:cNvSpPr>
          <p:nvPr>
            <p:ph type="pic" sz="quarter" idx="32"/>
          </p:nvPr>
        </p:nvSpPr>
        <p:spPr>
          <a:xfrm>
            <a:off x="460306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5" name="Textplatzhalter 11"/>
          <p:cNvSpPr>
            <a:spLocks noGrp="1"/>
          </p:cNvSpPr>
          <p:nvPr>
            <p:ph type="body" sz="quarter" idx="33" hasCustomPrompt="1"/>
          </p:nvPr>
        </p:nvSpPr>
        <p:spPr>
          <a:xfrm>
            <a:off x="1659884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6" name="Bildplatzhalter 13"/>
          <p:cNvSpPr>
            <a:spLocks noGrp="1" noChangeAspect="1"/>
          </p:cNvSpPr>
          <p:nvPr>
            <p:ph type="pic" sz="quarter" idx="34"/>
          </p:nvPr>
        </p:nvSpPr>
        <p:spPr>
          <a:xfrm>
            <a:off x="1757084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7" name="Textplatzhalter 11"/>
          <p:cNvSpPr>
            <a:spLocks noGrp="1"/>
          </p:cNvSpPr>
          <p:nvPr>
            <p:ph type="body" sz="quarter" idx="35" hasCustomPrompt="1"/>
          </p:nvPr>
        </p:nvSpPr>
        <p:spPr>
          <a:xfrm>
            <a:off x="2956662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48" name="Bildplatzhalter 13"/>
          <p:cNvSpPr>
            <a:spLocks noGrp="1" noChangeAspect="1"/>
          </p:cNvSpPr>
          <p:nvPr>
            <p:ph type="pic" sz="quarter" idx="36"/>
          </p:nvPr>
        </p:nvSpPr>
        <p:spPr>
          <a:xfrm>
            <a:off x="3053862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49" name="Textplatzhalter 11"/>
          <p:cNvSpPr>
            <a:spLocks noGrp="1"/>
          </p:cNvSpPr>
          <p:nvPr>
            <p:ph type="body" sz="quarter" idx="37" hasCustomPrompt="1"/>
          </p:nvPr>
        </p:nvSpPr>
        <p:spPr>
          <a:xfrm>
            <a:off x="4253440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0" name="Bildplatzhalter 13"/>
          <p:cNvSpPr>
            <a:spLocks noGrp="1" noChangeAspect="1"/>
          </p:cNvSpPr>
          <p:nvPr>
            <p:ph type="pic" sz="quarter" idx="38"/>
          </p:nvPr>
        </p:nvSpPr>
        <p:spPr>
          <a:xfrm>
            <a:off x="4350640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1" name="Textplatzhalter 11"/>
          <p:cNvSpPr>
            <a:spLocks noGrp="1"/>
          </p:cNvSpPr>
          <p:nvPr>
            <p:ph type="body" sz="quarter" idx="39" hasCustomPrompt="1"/>
          </p:nvPr>
        </p:nvSpPr>
        <p:spPr>
          <a:xfrm>
            <a:off x="5550218" y="4517540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2" name="Bildplatzhalter 13"/>
          <p:cNvSpPr>
            <a:spLocks noGrp="1" noChangeAspect="1"/>
          </p:cNvSpPr>
          <p:nvPr>
            <p:ph type="pic" sz="quarter" idx="40"/>
          </p:nvPr>
        </p:nvSpPr>
        <p:spPr>
          <a:xfrm>
            <a:off x="5647418" y="4593740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3" name="Textplatzhalter 11"/>
          <p:cNvSpPr>
            <a:spLocks noGrp="1"/>
          </p:cNvSpPr>
          <p:nvPr>
            <p:ph type="body" sz="quarter" idx="41" hasCustomPrompt="1"/>
          </p:nvPr>
        </p:nvSpPr>
        <p:spPr>
          <a:xfrm>
            <a:off x="363106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4" name="Bildplatzhalter 13"/>
          <p:cNvSpPr>
            <a:spLocks noGrp="1" noChangeAspect="1"/>
          </p:cNvSpPr>
          <p:nvPr>
            <p:ph type="pic" sz="quarter" idx="42"/>
          </p:nvPr>
        </p:nvSpPr>
        <p:spPr>
          <a:xfrm>
            <a:off x="460306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5" name="Textplatzhalter 11"/>
          <p:cNvSpPr>
            <a:spLocks noGrp="1"/>
          </p:cNvSpPr>
          <p:nvPr>
            <p:ph type="body" sz="quarter" idx="43" hasCustomPrompt="1"/>
          </p:nvPr>
        </p:nvSpPr>
        <p:spPr>
          <a:xfrm>
            <a:off x="1659884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6" name="Bildplatzhalter 13"/>
          <p:cNvSpPr>
            <a:spLocks noGrp="1" noChangeAspect="1"/>
          </p:cNvSpPr>
          <p:nvPr>
            <p:ph type="pic" sz="quarter" idx="44"/>
          </p:nvPr>
        </p:nvSpPr>
        <p:spPr>
          <a:xfrm>
            <a:off x="1757084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7" name="Textplatzhalter 11"/>
          <p:cNvSpPr>
            <a:spLocks noGrp="1"/>
          </p:cNvSpPr>
          <p:nvPr>
            <p:ph type="body" sz="quarter" idx="45" hasCustomPrompt="1"/>
          </p:nvPr>
        </p:nvSpPr>
        <p:spPr>
          <a:xfrm>
            <a:off x="2956662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58" name="Bildplatzhalter 13"/>
          <p:cNvSpPr>
            <a:spLocks noGrp="1" noChangeAspect="1"/>
          </p:cNvSpPr>
          <p:nvPr>
            <p:ph type="pic" sz="quarter" idx="46"/>
          </p:nvPr>
        </p:nvSpPr>
        <p:spPr>
          <a:xfrm>
            <a:off x="3053862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59" name="Textplatzhalter 11"/>
          <p:cNvSpPr>
            <a:spLocks noGrp="1"/>
          </p:cNvSpPr>
          <p:nvPr>
            <p:ph type="body" sz="quarter" idx="47" hasCustomPrompt="1"/>
          </p:nvPr>
        </p:nvSpPr>
        <p:spPr>
          <a:xfrm>
            <a:off x="4253440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0" name="Bildplatzhalter 13"/>
          <p:cNvSpPr>
            <a:spLocks noGrp="1" noChangeAspect="1"/>
          </p:cNvSpPr>
          <p:nvPr>
            <p:ph type="pic" sz="quarter" idx="48"/>
          </p:nvPr>
        </p:nvSpPr>
        <p:spPr>
          <a:xfrm>
            <a:off x="4350640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1" name="Textplatzhalter 11"/>
          <p:cNvSpPr>
            <a:spLocks noGrp="1"/>
          </p:cNvSpPr>
          <p:nvPr>
            <p:ph type="body" sz="quarter" idx="49" hasCustomPrompt="1"/>
          </p:nvPr>
        </p:nvSpPr>
        <p:spPr>
          <a:xfrm>
            <a:off x="5550218" y="578616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2" name="Bildplatzhalter 13"/>
          <p:cNvSpPr>
            <a:spLocks noGrp="1" noChangeAspect="1"/>
          </p:cNvSpPr>
          <p:nvPr>
            <p:ph type="pic" sz="quarter" idx="50"/>
          </p:nvPr>
        </p:nvSpPr>
        <p:spPr>
          <a:xfrm>
            <a:off x="5647418" y="586236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3" name="Textplatzhalter 11"/>
          <p:cNvSpPr>
            <a:spLocks noGrp="1"/>
          </p:cNvSpPr>
          <p:nvPr>
            <p:ph type="body" sz="quarter" idx="51" hasCustomPrompt="1"/>
          </p:nvPr>
        </p:nvSpPr>
        <p:spPr>
          <a:xfrm>
            <a:off x="363106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4" name="Bildplatzhalter 13"/>
          <p:cNvSpPr>
            <a:spLocks noGrp="1" noChangeAspect="1"/>
          </p:cNvSpPr>
          <p:nvPr>
            <p:ph type="pic" sz="quarter" idx="52"/>
          </p:nvPr>
        </p:nvSpPr>
        <p:spPr>
          <a:xfrm>
            <a:off x="460306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5" name="Textplatzhalter 11"/>
          <p:cNvSpPr>
            <a:spLocks noGrp="1"/>
          </p:cNvSpPr>
          <p:nvPr>
            <p:ph type="body" sz="quarter" idx="53" hasCustomPrompt="1"/>
          </p:nvPr>
        </p:nvSpPr>
        <p:spPr>
          <a:xfrm>
            <a:off x="1659884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6" name="Bildplatzhalter 13"/>
          <p:cNvSpPr>
            <a:spLocks noGrp="1" noChangeAspect="1"/>
          </p:cNvSpPr>
          <p:nvPr>
            <p:ph type="pic" sz="quarter" idx="54"/>
          </p:nvPr>
        </p:nvSpPr>
        <p:spPr>
          <a:xfrm>
            <a:off x="1757084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7" name="Textplatzhalter 11"/>
          <p:cNvSpPr>
            <a:spLocks noGrp="1"/>
          </p:cNvSpPr>
          <p:nvPr>
            <p:ph type="body" sz="quarter" idx="55" hasCustomPrompt="1"/>
          </p:nvPr>
        </p:nvSpPr>
        <p:spPr>
          <a:xfrm>
            <a:off x="2956662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68" name="Bildplatzhalter 13"/>
          <p:cNvSpPr>
            <a:spLocks noGrp="1" noChangeAspect="1"/>
          </p:cNvSpPr>
          <p:nvPr>
            <p:ph type="pic" sz="quarter" idx="56"/>
          </p:nvPr>
        </p:nvSpPr>
        <p:spPr>
          <a:xfrm>
            <a:off x="3053862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69" name="Textplatzhalter 11"/>
          <p:cNvSpPr>
            <a:spLocks noGrp="1"/>
          </p:cNvSpPr>
          <p:nvPr>
            <p:ph type="body" sz="quarter" idx="57" hasCustomPrompt="1"/>
          </p:nvPr>
        </p:nvSpPr>
        <p:spPr>
          <a:xfrm>
            <a:off x="4253440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0" name="Bildplatzhalter 13"/>
          <p:cNvSpPr>
            <a:spLocks noGrp="1" noChangeAspect="1"/>
          </p:cNvSpPr>
          <p:nvPr>
            <p:ph type="pic" sz="quarter" idx="58"/>
          </p:nvPr>
        </p:nvSpPr>
        <p:spPr>
          <a:xfrm>
            <a:off x="4350640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1" name="Textplatzhalter 11"/>
          <p:cNvSpPr>
            <a:spLocks noGrp="1"/>
          </p:cNvSpPr>
          <p:nvPr>
            <p:ph type="body" sz="quarter" idx="59" hasCustomPrompt="1"/>
          </p:nvPr>
        </p:nvSpPr>
        <p:spPr>
          <a:xfrm>
            <a:off x="5550218" y="7054792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2" name="Bildplatzhalter 13"/>
          <p:cNvSpPr>
            <a:spLocks noGrp="1" noChangeAspect="1"/>
          </p:cNvSpPr>
          <p:nvPr>
            <p:ph type="pic" sz="quarter" idx="60"/>
          </p:nvPr>
        </p:nvSpPr>
        <p:spPr>
          <a:xfrm>
            <a:off x="5647418" y="7130992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3" name="Textplatzhalter 11"/>
          <p:cNvSpPr>
            <a:spLocks noGrp="1"/>
          </p:cNvSpPr>
          <p:nvPr>
            <p:ph type="body" sz="quarter" idx="61" hasCustomPrompt="1"/>
          </p:nvPr>
        </p:nvSpPr>
        <p:spPr>
          <a:xfrm>
            <a:off x="363106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4" name="Bildplatzhalter 13"/>
          <p:cNvSpPr>
            <a:spLocks noGrp="1" noChangeAspect="1"/>
          </p:cNvSpPr>
          <p:nvPr>
            <p:ph type="pic" sz="quarter" idx="62"/>
          </p:nvPr>
        </p:nvSpPr>
        <p:spPr>
          <a:xfrm>
            <a:off x="460306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5" name="Textplatzhalter 11"/>
          <p:cNvSpPr>
            <a:spLocks noGrp="1"/>
          </p:cNvSpPr>
          <p:nvPr>
            <p:ph type="body" sz="quarter" idx="63" hasCustomPrompt="1"/>
          </p:nvPr>
        </p:nvSpPr>
        <p:spPr>
          <a:xfrm>
            <a:off x="1659884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6" name="Bildplatzhalter 13"/>
          <p:cNvSpPr>
            <a:spLocks noGrp="1" noChangeAspect="1"/>
          </p:cNvSpPr>
          <p:nvPr>
            <p:ph type="pic" sz="quarter" idx="64"/>
          </p:nvPr>
        </p:nvSpPr>
        <p:spPr>
          <a:xfrm>
            <a:off x="1757084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7" name="Textplatzhalter 11"/>
          <p:cNvSpPr>
            <a:spLocks noGrp="1"/>
          </p:cNvSpPr>
          <p:nvPr>
            <p:ph type="body" sz="quarter" idx="65" hasCustomPrompt="1"/>
          </p:nvPr>
        </p:nvSpPr>
        <p:spPr>
          <a:xfrm>
            <a:off x="2956662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78" name="Bildplatzhalter 13"/>
          <p:cNvSpPr>
            <a:spLocks noGrp="1" noChangeAspect="1"/>
          </p:cNvSpPr>
          <p:nvPr>
            <p:ph type="pic" sz="quarter" idx="66"/>
          </p:nvPr>
        </p:nvSpPr>
        <p:spPr>
          <a:xfrm>
            <a:off x="3053862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79" name="Textplatzhalter 11"/>
          <p:cNvSpPr>
            <a:spLocks noGrp="1"/>
          </p:cNvSpPr>
          <p:nvPr>
            <p:ph type="body" sz="quarter" idx="67" hasCustomPrompt="1"/>
          </p:nvPr>
        </p:nvSpPr>
        <p:spPr>
          <a:xfrm>
            <a:off x="4253440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0" name="Bildplatzhalter 13"/>
          <p:cNvSpPr>
            <a:spLocks noGrp="1" noChangeAspect="1"/>
          </p:cNvSpPr>
          <p:nvPr>
            <p:ph type="pic" sz="quarter" idx="68"/>
          </p:nvPr>
        </p:nvSpPr>
        <p:spPr>
          <a:xfrm>
            <a:off x="4350640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1" name="Textplatzhalter 11"/>
          <p:cNvSpPr>
            <a:spLocks noGrp="1"/>
          </p:cNvSpPr>
          <p:nvPr>
            <p:ph type="body" sz="quarter" idx="69" hasCustomPrompt="1"/>
          </p:nvPr>
        </p:nvSpPr>
        <p:spPr>
          <a:xfrm>
            <a:off x="5550218" y="8449403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2" name="Bildplatzhalter 13"/>
          <p:cNvSpPr>
            <a:spLocks noGrp="1" noChangeAspect="1"/>
          </p:cNvSpPr>
          <p:nvPr>
            <p:ph type="pic" sz="quarter" idx="70"/>
          </p:nvPr>
        </p:nvSpPr>
        <p:spPr>
          <a:xfrm>
            <a:off x="5647418" y="8525603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6" name="Rechteck 85"/>
          <p:cNvSpPr/>
          <p:nvPr userDrawn="1"/>
        </p:nvSpPr>
        <p:spPr>
          <a:xfrm>
            <a:off x="269775" y="291920"/>
            <a:ext cx="6480313" cy="12696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Textplatzhalter 11"/>
          <p:cNvSpPr>
            <a:spLocks noGrp="1"/>
          </p:cNvSpPr>
          <p:nvPr>
            <p:ph type="body" sz="quarter" idx="71" hasCustomPrompt="1"/>
          </p:nvPr>
        </p:nvSpPr>
        <p:spPr>
          <a:xfrm>
            <a:off x="376376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88" name="Bildplatzhalter 13"/>
          <p:cNvSpPr>
            <a:spLocks noGrp="1" noChangeAspect="1"/>
          </p:cNvSpPr>
          <p:nvPr>
            <p:ph type="pic" sz="quarter" idx="72"/>
          </p:nvPr>
        </p:nvSpPr>
        <p:spPr>
          <a:xfrm>
            <a:off x="473576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89" name="Textplatzhalter 11"/>
          <p:cNvSpPr>
            <a:spLocks noGrp="1"/>
          </p:cNvSpPr>
          <p:nvPr>
            <p:ph type="body" sz="quarter" idx="73" hasCustomPrompt="1"/>
          </p:nvPr>
        </p:nvSpPr>
        <p:spPr>
          <a:xfrm>
            <a:off x="1673154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0" name="Bildplatzhalter 13"/>
          <p:cNvSpPr>
            <a:spLocks noGrp="1" noChangeAspect="1"/>
          </p:cNvSpPr>
          <p:nvPr>
            <p:ph type="pic" sz="quarter" idx="74"/>
          </p:nvPr>
        </p:nvSpPr>
        <p:spPr>
          <a:xfrm>
            <a:off x="1770354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1" name="Textplatzhalter 11"/>
          <p:cNvSpPr>
            <a:spLocks noGrp="1"/>
          </p:cNvSpPr>
          <p:nvPr>
            <p:ph type="body" sz="quarter" idx="75" hasCustomPrompt="1"/>
          </p:nvPr>
        </p:nvSpPr>
        <p:spPr>
          <a:xfrm>
            <a:off x="2969932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2" name="Bildplatzhalter 13"/>
          <p:cNvSpPr>
            <a:spLocks noGrp="1" noChangeAspect="1"/>
          </p:cNvSpPr>
          <p:nvPr>
            <p:ph type="pic" sz="quarter" idx="76"/>
          </p:nvPr>
        </p:nvSpPr>
        <p:spPr>
          <a:xfrm>
            <a:off x="3067132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3" name="Textplatzhalter 11"/>
          <p:cNvSpPr>
            <a:spLocks noGrp="1"/>
          </p:cNvSpPr>
          <p:nvPr>
            <p:ph type="body" sz="quarter" idx="77" hasCustomPrompt="1"/>
          </p:nvPr>
        </p:nvSpPr>
        <p:spPr>
          <a:xfrm>
            <a:off x="4266710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4" name="Bildplatzhalter 13"/>
          <p:cNvSpPr>
            <a:spLocks noGrp="1" noChangeAspect="1"/>
          </p:cNvSpPr>
          <p:nvPr>
            <p:ph type="pic" sz="quarter" idx="78"/>
          </p:nvPr>
        </p:nvSpPr>
        <p:spPr>
          <a:xfrm>
            <a:off x="4363910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5" name="Textplatzhalter 11"/>
          <p:cNvSpPr>
            <a:spLocks noGrp="1"/>
          </p:cNvSpPr>
          <p:nvPr>
            <p:ph type="body" sz="quarter" idx="79" hasCustomPrompt="1"/>
          </p:nvPr>
        </p:nvSpPr>
        <p:spPr>
          <a:xfrm>
            <a:off x="5563488" y="385306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6" name="Bildplatzhalter 13"/>
          <p:cNvSpPr>
            <a:spLocks noGrp="1" noChangeAspect="1"/>
          </p:cNvSpPr>
          <p:nvPr>
            <p:ph type="pic" sz="quarter" idx="80"/>
          </p:nvPr>
        </p:nvSpPr>
        <p:spPr>
          <a:xfrm>
            <a:off x="5660688" y="461506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  <p:sp>
        <p:nvSpPr>
          <p:cNvPr id="97" name="Rechteck 96"/>
          <p:cNvSpPr/>
          <p:nvPr userDrawn="1"/>
        </p:nvSpPr>
        <p:spPr>
          <a:xfrm>
            <a:off x="256505" y="1745008"/>
            <a:ext cx="1296000" cy="1270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Textplatzhalt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63106" y="1838394"/>
            <a:ext cx="1080000" cy="1080000"/>
          </a:xfrm>
          <a:solidFill>
            <a:schemeClr val="bg1"/>
          </a:solidFill>
        </p:spPr>
        <p:txBody>
          <a:bodyPr anchor="b">
            <a:normAutofit/>
          </a:bodyPr>
          <a:lstStyle>
            <a:lvl1pPr marL="0" indent="0">
              <a:buNone/>
              <a:defRPr sz="1000" b="0" i="0">
                <a:latin typeface="ABeZeh Light" charset="0"/>
                <a:ea typeface="ABeZeh Light" charset="0"/>
                <a:cs typeface="ABeZeh Light" charset="0"/>
              </a:defRPr>
            </a:lvl1pPr>
          </a:lstStyle>
          <a:p>
            <a:pPr lvl="0"/>
            <a:r>
              <a:rPr lang="de-DE"/>
              <a:t>Text</a:t>
            </a:r>
            <a:endParaRPr lang="de-DE" dirty="0"/>
          </a:p>
        </p:txBody>
      </p:sp>
      <p:sp>
        <p:nvSpPr>
          <p:cNvPr id="99" name="Bildplatzhalter 13"/>
          <p:cNvSpPr>
            <a:spLocks noGrp="1" noChangeAspect="1"/>
          </p:cNvSpPr>
          <p:nvPr>
            <p:ph type="pic" sz="quarter" idx="12"/>
          </p:nvPr>
        </p:nvSpPr>
        <p:spPr>
          <a:xfrm>
            <a:off x="460306" y="1914594"/>
            <a:ext cx="864000" cy="720000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90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033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403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892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7887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1161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040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042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A2F15-B379-4F48-8D39-72A4F796F4DB}" type="datetimeFigureOut">
              <a:rPr lang="de-DE" smtClean="0"/>
              <a:t>18.02.20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B8A70-73BE-0249-A71D-94FC3D1C54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850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Untertitel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l"/>
            <a:r>
              <a:rPr lang="de-DE" sz="1200" dirty="0"/>
              <a:t>habe ich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ferngesehen</a:t>
            </a:r>
          </a:p>
        </p:txBody>
      </p:sp>
      <p:pic>
        <p:nvPicPr>
          <p:cNvPr id="82" name="Bildplatzhalter 81"/>
          <p:cNvPicPr>
            <a:picLocks noGrp="1" noChangeAspect="1"/>
          </p:cNvPicPr>
          <p:nvPr>
            <p:ph type="pic" sz="quarter" idx="2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platzhalter 6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Computer</a:t>
            </a:r>
          </a:p>
        </p:txBody>
      </p:sp>
      <p:pic>
        <p:nvPicPr>
          <p:cNvPr id="83" name="Bildplatzhalter 82"/>
          <p:cNvPicPr>
            <a:picLocks noGrp="1" noChangeAspect="1"/>
          </p:cNvPicPr>
          <p:nvPr>
            <p:ph type="pic" sz="quarter" idx="2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platzhalter 8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iPad</a:t>
            </a:r>
          </a:p>
        </p:txBody>
      </p:sp>
      <p:pic>
        <p:nvPicPr>
          <p:cNvPr id="84" name="Bildplatzhalter 83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Textplatzhalter 10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de-DE" dirty="0"/>
              <a:t>Musik gehört</a:t>
            </a:r>
          </a:p>
        </p:txBody>
      </p:sp>
      <p:pic>
        <p:nvPicPr>
          <p:cNvPr id="85" name="Bildplatzhalter 84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0502" y="3325114"/>
            <a:ext cx="863022" cy="720000"/>
          </a:xfrm>
        </p:spPr>
      </p:pic>
      <p:sp>
        <p:nvSpPr>
          <p:cNvPr id="13" name="Textplatzhalter 12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de-DE" dirty="0"/>
              <a:t>Fußball</a:t>
            </a:r>
          </a:p>
        </p:txBody>
      </p:sp>
      <p:pic>
        <p:nvPicPr>
          <p:cNvPr id="86" name="Bildplatzhalter 85"/>
          <p:cNvPicPr>
            <a:picLocks noGrp="1" noChangeAspect="1"/>
          </p:cNvPicPr>
          <p:nvPr>
            <p:ph type="pic" sz="quarter" idx="30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Textplatzhalter 1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de-DE" dirty="0"/>
              <a:t>ein Spiel</a:t>
            </a:r>
          </a:p>
        </p:txBody>
      </p:sp>
      <p:pic>
        <p:nvPicPr>
          <p:cNvPr id="87" name="Bildplatzhalter 86"/>
          <p:cNvPicPr>
            <a:picLocks noGrp="1" noChangeAspect="1"/>
          </p:cNvPicPr>
          <p:nvPr>
            <p:ph type="pic" sz="quarter" idx="32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7" name="Textplatzhalter 16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de-DE" dirty="0"/>
              <a:t>Puppe</a:t>
            </a:r>
          </a:p>
        </p:txBody>
      </p:sp>
      <p:pic>
        <p:nvPicPr>
          <p:cNvPr id="88" name="Bildplatzhalter 87"/>
          <p:cNvPicPr>
            <a:picLocks noGrp="1" noChangeAspect="1"/>
          </p:cNvPicPr>
          <p:nvPr>
            <p:ph type="pic" sz="quarter" idx="34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9" name="Textplatzhalter 18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de-DE" dirty="0"/>
              <a:t>Autos</a:t>
            </a:r>
          </a:p>
        </p:txBody>
      </p:sp>
      <p:pic>
        <p:nvPicPr>
          <p:cNvPr id="89" name="Bildplatzhalter 88"/>
          <p:cNvPicPr>
            <a:picLocks noGrp="1" noChangeAspect="1"/>
          </p:cNvPicPr>
          <p:nvPr>
            <p:ph type="pic" sz="quarter" idx="36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1" name="Textplatzhalter 20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Lego</a:t>
            </a:r>
          </a:p>
        </p:txBody>
      </p:sp>
      <p:pic>
        <p:nvPicPr>
          <p:cNvPr id="90" name="Bildplatzhalter 89"/>
          <p:cNvPicPr>
            <a:picLocks noGrp="1" noChangeAspect="1"/>
          </p:cNvPicPr>
          <p:nvPr>
            <p:ph type="pic" sz="quarter" idx="38"/>
          </p:nvPr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3" name="Textplatzhalter 22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dirty="0"/>
              <a:t>gefeiert</a:t>
            </a:r>
          </a:p>
        </p:txBody>
      </p:sp>
      <p:pic>
        <p:nvPicPr>
          <p:cNvPr id="91" name="Bildplatzhalter 90"/>
          <p:cNvPicPr>
            <a:picLocks noGrp="1" noChangeAspect="1"/>
          </p:cNvPicPr>
          <p:nvPr>
            <p:ph type="pic" sz="quarter" idx="40"/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5" name="Textplatzhalter 24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de-DE" dirty="0"/>
              <a:t>gekocht</a:t>
            </a:r>
          </a:p>
        </p:txBody>
      </p:sp>
      <p:pic>
        <p:nvPicPr>
          <p:cNvPr id="92" name="Bildplatzhalter 91"/>
          <p:cNvPicPr>
            <a:picLocks noGrp="1" noChangeAspect="1"/>
          </p:cNvPicPr>
          <p:nvPr>
            <p:ph type="pic" sz="quarter" idx="42"/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7" name="Textplatzhalter 26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dirty="0"/>
              <a:t>gegessen</a:t>
            </a:r>
          </a:p>
        </p:txBody>
      </p:sp>
      <p:pic>
        <p:nvPicPr>
          <p:cNvPr id="93" name="Bildplatzhalter 92"/>
          <p:cNvPicPr>
            <a:picLocks noGrp="1" noChangeAspect="1"/>
          </p:cNvPicPr>
          <p:nvPr>
            <p:ph type="pic" sz="quarter" idx="44"/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9" name="Textplatzhalter 28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de-DE" dirty="0"/>
              <a:t>gelesen</a:t>
            </a:r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de-DE" dirty="0"/>
              <a:t>gemalt</a:t>
            </a:r>
          </a:p>
        </p:txBody>
      </p:sp>
      <p:pic>
        <p:nvPicPr>
          <p:cNvPr id="95" name="Bildplatzhalter 94"/>
          <p:cNvPicPr>
            <a:picLocks noGrp="1" noChangeAspect="1"/>
          </p:cNvPicPr>
          <p:nvPr>
            <p:ph type="pic" sz="quarter" idx="48"/>
          </p:nvPr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3" name="Textplatzhalter 32"/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de-DE" dirty="0"/>
              <a:t>einen Ausflug gemacht</a:t>
            </a:r>
          </a:p>
        </p:txBody>
      </p:sp>
      <p:pic>
        <p:nvPicPr>
          <p:cNvPr id="98" name="Bildplatzhalter 97"/>
          <p:cNvPicPr>
            <a:picLocks noGrp="1" noChangeAspect="1"/>
          </p:cNvPicPr>
          <p:nvPr>
            <p:ph type="pic" sz="quarter" idx="50"/>
          </p:nvPr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5" name="Textplatzhalter 34"/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de-DE" dirty="0"/>
              <a:t>jemanden besucht</a:t>
            </a:r>
          </a:p>
        </p:txBody>
      </p:sp>
      <p:pic>
        <p:nvPicPr>
          <p:cNvPr id="99" name="Bildplatzhalter 98"/>
          <p:cNvPicPr>
            <a:picLocks noGrp="1" noChangeAspect="1"/>
          </p:cNvPicPr>
          <p:nvPr>
            <p:ph type="pic" sz="quarter" idx="52"/>
          </p:nvPr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9679" y="7110210"/>
            <a:ext cx="864000" cy="720000"/>
          </a:xfrm>
        </p:spPr>
      </p:pic>
      <p:sp>
        <p:nvSpPr>
          <p:cNvPr id="37" name="Textplatzhalter 36"/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r>
              <a:rPr lang="de-DE" dirty="0"/>
              <a:t>Besuch bekommen</a:t>
            </a:r>
          </a:p>
        </p:txBody>
      </p:sp>
      <p:pic>
        <p:nvPicPr>
          <p:cNvPr id="100" name="Bildplatzhalter 99"/>
          <p:cNvPicPr>
            <a:picLocks noGrp="1" noChangeAspect="1"/>
          </p:cNvPicPr>
          <p:nvPr>
            <p:ph type="pic" sz="quarter" idx="54"/>
          </p:nvPr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26946" y="7115117"/>
            <a:ext cx="863022" cy="720000"/>
          </a:xfrm>
        </p:spPr>
      </p:pic>
      <p:sp>
        <p:nvSpPr>
          <p:cNvPr id="39" name="Textplatzhalter 38"/>
          <p:cNvSpPr>
            <a:spLocks noGrp="1"/>
          </p:cNvSpPr>
          <p:nvPr>
            <p:ph type="body" sz="quarter" idx="55"/>
          </p:nvPr>
        </p:nvSpPr>
        <p:spPr>
          <a:xfrm>
            <a:off x="2826035" y="7054792"/>
            <a:ext cx="3673556" cy="1080000"/>
          </a:xfrm>
        </p:spPr>
        <p:txBody>
          <a:bodyPr anchor="t"/>
          <a:lstStyle/>
          <a:p>
            <a:r>
              <a:rPr lang="de-DE" dirty="0"/>
              <a:t>ich habe: </a:t>
            </a:r>
          </a:p>
        </p:txBody>
      </p:sp>
      <p:sp>
        <p:nvSpPr>
          <p:cNvPr id="45" name="Textplatzhalter 44"/>
          <p:cNvSpPr>
            <a:spLocks noGrp="1"/>
          </p:cNvSpPr>
          <p:nvPr>
            <p:ph type="body" sz="quarter" idx="61"/>
          </p:nvPr>
        </p:nvSpPr>
        <p:spPr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de-DE" dirty="0"/>
              <a:t>Das war</a:t>
            </a:r>
          </a:p>
        </p:txBody>
      </p:sp>
      <p:pic>
        <p:nvPicPr>
          <p:cNvPr id="101" name="Bildplatzhalter 100"/>
          <p:cNvPicPr>
            <a:picLocks noGrp="1" noChangeAspect="1"/>
          </p:cNvPicPr>
          <p:nvPr>
            <p:ph type="pic" sz="quarter" idx="62"/>
          </p:nvPr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7" name="Textplatzhalter 46"/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r>
              <a:rPr lang="de-DE" dirty="0"/>
              <a:t>super</a:t>
            </a:r>
          </a:p>
        </p:txBody>
      </p:sp>
      <p:pic>
        <p:nvPicPr>
          <p:cNvPr id="102" name="Bildplatzhalter 101"/>
          <p:cNvPicPr>
            <a:picLocks noGrp="1" noChangeAspect="1"/>
          </p:cNvPicPr>
          <p:nvPr>
            <p:ph type="pic" sz="quarter" idx="64"/>
          </p:nvPr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9" name="Textplatzhalter 48"/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r>
              <a:rPr lang="de-DE" dirty="0"/>
              <a:t>schön</a:t>
            </a:r>
          </a:p>
        </p:txBody>
      </p:sp>
      <p:pic>
        <p:nvPicPr>
          <p:cNvPr id="103" name="Bildplatzhalter 102"/>
          <p:cNvPicPr>
            <a:picLocks noGrp="1" noChangeAspect="1"/>
          </p:cNvPicPr>
          <p:nvPr>
            <p:ph type="pic" sz="quarter" idx="66"/>
          </p:nvPr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1" name="Textplatzhalter 50"/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r>
              <a:rPr lang="de-DE" dirty="0"/>
              <a:t>witzig</a:t>
            </a:r>
          </a:p>
        </p:txBody>
      </p:sp>
      <p:pic>
        <p:nvPicPr>
          <p:cNvPr id="104" name="Bildplatzhalter 103"/>
          <p:cNvPicPr>
            <a:picLocks noGrp="1" noChangeAspect="1"/>
          </p:cNvPicPr>
          <p:nvPr>
            <p:ph type="pic" sz="quarter" idx="68"/>
          </p:nvPr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3" name="Textplatzhalter 52"/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r>
              <a:rPr lang="de-DE" dirty="0"/>
              <a:t>cool</a:t>
            </a:r>
          </a:p>
        </p:txBody>
      </p:sp>
      <p:pic>
        <p:nvPicPr>
          <p:cNvPr id="105" name="Bildplatzhalter 104"/>
          <p:cNvPicPr>
            <a:picLocks noGrp="1" noChangeAspect="1"/>
          </p:cNvPicPr>
          <p:nvPr>
            <p:ph type="pic" sz="quarter" idx="70"/>
          </p:nvPr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7280" y="8525603"/>
            <a:ext cx="863022" cy="720000"/>
          </a:xfrm>
        </p:spPr>
      </p:pic>
      <p:sp>
        <p:nvSpPr>
          <p:cNvPr id="56" name="Oval 55"/>
          <p:cNvSpPr/>
          <p:nvPr/>
        </p:nvSpPr>
        <p:spPr>
          <a:xfrm>
            <a:off x="1056133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Oval 56"/>
          <p:cNvSpPr/>
          <p:nvPr/>
        </p:nvSpPr>
        <p:spPr>
          <a:xfrm>
            <a:off x="2349595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Oval 57"/>
          <p:cNvSpPr/>
          <p:nvPr/>
        </p:nvSpPr>
        <p:spPr>
          <a:xfrm>
            <a:off x="3648679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Oval 58"/>
          <p:cNvSpPr/>
          <p:nvPr/>
        </p:nvSpPr>
        <p:spPr>
          <a:xfrm>
            <a:off x="4947763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Oval 59"/>
          <p:cNvSpPr/>
          <p:nvPr/>
        </p:nvSpPr>
        <p:spPr>
          <a:xfrm>
            <a:off x="6246847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Oval 60"/>
          <p:cNvSpPr/>
          <p:nvPr/>
        </p:nvSpPr>
        <p:spPr>
          <a:xfrm>
            <a:off x="1056133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Oval 61"/>
          <p:cNvSpPr/>
          <p:nvPr/>
        </p:nvSpPr>
        <p:spPr>
          <a:xfrm>
            <a:off x="2349595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Oval 62"/>
          <p:cNvSpPr/>
          <p:nvPr/>
        </p:nvSpPr>
        <p:spPr>
          <a:xfrm>
            <a:off x="3648679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Oval 63"/>
          <p:cNvSpPr/>
          <p:nvPr/>
        </p:nvSpPr>
        <p:spPr>
          <a:xfrm>
            <a:off x="4947763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Oval 64"/>
          <p:cNvSpPr/>
          <p:nvPr/>
        </p:nvSpPr>
        <p:spPr>
          <a:xfrm>
            <a:off x="6246847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Oval 65"/>
          <p:cNvSpPr/>
          <p:nvPr/>
        </p:nvSpPr>
        <p:spPr>
          <a:xfrm>
            <a:off x="1056133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Oval 66"/>
          <p:cNvSpPr/>
          <p:nvPr/>
        </p:nvSpPr>
        <p:spPr>
          <a:xfrm>
            <a:off x="2349595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Oval 67"/>
          <p:cNvSpPr/>
          <p:nvPr/>
        </p:nvSpPr>
        <p:spPr>
          <a:xfrm>
            <a:off x="3648679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Oval 68"/>
          <p:cNvSpPr/>
          <p:nvPr/>
        </p:nvSpPr>
        <p:spPr>
          <a:xfrm>
            <a:off x="4947763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0" name="Oval 69"/>
          <p:cNvSpPr/>
          <p:nvPr/>
        </p:nvSpPr>
        <p:spPr>
          <a:xfrm>
            <a:off x="6246847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1" name="Oval 70"/>
          <p:cNvSpPr/>
          <p:nvPr/>
        </p:nvSpPr>
        <p:spPr>
          <a:xfrm>
            <a:off x="1056133" y="6997218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Oval 71"/>
          <p:cNvSpPr/>
          <p:nvPr/>
        </p:nvSpPr>
        <p:spPr>
          <a:xfrm>
            <a:off x="2349595" y="6997218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7" name="Bildplatzhalter 76"/>
          <p:cNvPicPr>
            <a:picLocks noGrp="1" noChangeAspect="1"/>
          </p:cNvPicPr>
          <p:nvPr>
            <p:ph type="pic" sz="quarter" idx="12"/>
          </p:nvPr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8" name="Untertitel 2"/>
          <p:cNvSpPr>
            <a:spLocks noGrp="1"/>
          </p:cNvSpPr>
          <p:nvPr>
            <p:ph type="body" sz="quarter" idx="11"/>
          </p:nvPr>
        </p:nvSpPr>
        <p:spPr>
          <a:xfrm>
            <a:off x="1529257" y="1838394"/>
            <a:ext cx="1080000" cy="1080000"/>
          </a:xfrm>
        </p:spPr>
        <p:txBody>
          <a:bodyPr>
            <a:normAutofit/>
          </a:bodyPr>
          <a:lstStyle/>
          <a:p>
            <a:pPr algn="l"/>
            <a:r>
              <a:rPr lang="de-DE" sz="1200" dirty="0"/>
              <a:t>gespielt</a:t>
            </a:r>
          </a:p>
        </p:txBody>
      </p:sp>
      <p:pic>
        <p:nvPicPr>
          <p:cNvPr id="81" name="Bildplatzhalter 80"/>
          <p:cNvPicPr>
            <a:picLocks noGrp="1" noChangeAspect="1"/>
          </p:cNvPicPr>
          <p:nvPr>
            <p:ph type="pic" sz="quarter" idx="12"/>
          </p:nvPr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37257" y="1898734"/>
            <a:ext cx="864000" cy="720000"/>
          </a:xfrm>
        </p:spPr>
      </p:pic>
      <p:pic>
        <p:nvPicPr>
          <p:cNvPr id="97" name="Bildplatzhalter 96"/>
          <p:cNvPicPr>
            <a:picLocks noGrp="1" noChangeAspect="1"/>
          </p:cNvPicPr>
          <p:nvPr>
            <p:ph type="pic" sz="quarter" idx="46"/>
          </p:nvPr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73390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sz="1000" dirty="0"/>
              <a:t>zu Hause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sz="1000" dirty="0"/>
              <a:t>draußen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sz="1000" dirty="0"/>
              <a:t>im Garten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de-DE" sz="1000" dirty="0"/>
              <a:t>auf dem Spielplatz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de-DE" sz="1000" dirty="0"/>
              <a:t>schaukeln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de-DE" sz="1000" dirty="0"/>
              <a:t>Fahrrad fahren</a:t>
            </a:r>
          </a:p>
        </p:txBody>
      </p:sp>
      <p:pic>
        <p:nvPicPr>
          <p:cNvPr id="145" name="Bildplatzhalter 144"/>
          <p:cNvPicPr>
            <a:picLocks noGrp="1" noChangeAspect="1"/>
          </p:cNvPicPr>
          <p:nvPr>
            <p:ph type="pic" sz="quarter" idx="3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Textplatzhalter 13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de-DE" sz="1000" dirty="0"/>
              <a:t>Roller fahren</a:t>
            </a:r>
          </a:p>
        </p:txBody>
      </p:sp>
      <p:pic>
        <p:nvPicPr>
          <p:cNvPr id="146" name="Bildplatzhalter 145"/>
          <p:cNvPicPr>
            <a:picLocks noGrp="1" noChangeAspect="1"/>
          </p:cNvPicPr>
          <p:nvPr>
            <p:ph type="pic" sz="quarter" idx="3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6" name="Textplatzhalter 15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de-DE" sz="1000" dirty="0"/>
              <a:t>auf dem Trampolin</a:t>
            </a:r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sz="1000" dirty="0"/>
              <a:t>im Sandkasten</a:t>
            </a:r>
          </a:p>
        </p:txBody>
      </p:sp>
      <p:pic>
        <p:nvPicPr>
          <p:cNvPr id="148" name="Bildplatzhalter 147"/>
          <p:cNvPicPr>
            <a:picLocks noGrp="1" noChangeAspect="1"/>
          </p:cNvPicPr>
          <p:nvPr>
            <p:ph type="pic" sz="quarter" idx="38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0" name="Textplatzhalter 19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sz="1000" dirty="0"/>
              <a:t>rutschen</a:t>
            </a:r>
          </a:p>
        </p:txBody>
      </p:sp>
      <p:pic>
        <p:nvPicPr>
          <p:cNvPr id="149" name="Bildplatzhalter 148"/>
          <p:cNvPicPr>
            <a:picLocks noGrp="1" noChangeAspect="1"/>
          </p:cNvPicPr>
          <p:nvPr>
            <p:ph type="pic" sz="quarter" idx="40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2" name="Textplatzhalter 21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de-DE" sz="1000" dirty="0"/>
              <a:t>einkaufen</a:t>
            </a:r>
          </a:p>
        </p:txBody>
      </p:sp>
      <p:pic>
        <p:nvPicPr>
          <p:cNvPr id="150" name="Bildplatzhalter 149"/>
          <p:cNvPicPr>
            <a:picLocks noGrp="1" noChangeAspect="1"/>
          </p:cNvPicPr>
          <p:nvPr>
            <p:ph type="pic" sz="quarter" idx="42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4" name="Textplatzhalter 23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sz="1000" dirty="0"/>
              <a:t>in der Stadt</a:t>
            </a:r>
          </a:p>
        </p:txBody>
      </p:sp>
      <p:pic>
        <p:nvPicPr>
          <p:cNvPr id="151" name="Bildplatzhalter 150"/>
          <p:cNvPicPr>
            <a:picLocks noGrp="1" noChangeAspect="1"/>
          </p:cNvPicPr>
          <p:nvPr>
            <p:ph type="pic" sz="quarter" idx="44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3" b="93"/>
          <a:stretch>
            <a:fillRect/>
          </a:stretch>
        </p:blipFill>
        <p:spPr/>
      </p:pic>
      <p:sp>
        <p:nvSpPr>
          <p:cNvPr id="52" name="Textplatzhalter 51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de-DE" dirty="0"/>
              <a:t>im Restaurant</a:t>
            </a:r>
          </a:p>
        </p:txBody>
      </p:sp>
      <p:pic>
        <p:nvPicPr>
          <p:cNvPr id="152" name="Bildplatzhalter 151"/>
          <p:cNvPicPr>
            <a:picLocks noGrp="1" noChangeAspect="1"/>
          </p:cNvPicPr>
          <p:nvPr>
            <p:ph type="pic" sz="quarter" idx="46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4" name="Textplatzhalter 53"/>
          <p:cNvSpPr>
            <a:spLocks noGrp="1"/>
          </p:cNvSpPr>
          <p:nvPr>
            <p:ph type="body" sz="quarter" idx="47"/>
          </p:nvPr>
        </p:nvSpPr>
        <p:spPr/>
        <p:txBody>
          <a:bodyPr>
            <a:normAutofit/>
          </a:bodyPr>
          <a:lstStyle/>
          <a:p>
            <a:r>
              <a:rPr lang="de-DE" dirty="0"/>
              <a:t>im Schwimmbad</a:t>
            </a:r>
          </a:p>
        </p:txBody>
      </p:sp>
      <p:pic>
        <p:nvPicPr>
          <p:cNvPr id="153" name="Bildplatzhalter 152"/>
          <p:cNvPicPr>
            <a:picLocks noGrp="1" noChangeAspect="1"/>
          </p:cNvPicPr>
          <p:nvPr>
            <p:ph type="pic" sz="quarter" idx="48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49749" y="5862366"/>
            <a:ext cx="820800" cy="684000"/>
          </a:xfrm>
        </p:spPr>
      </p:pic>
      <p:sp>
        <p:nvSpPr>
          <p:cNvPr id="56" name="Textplatzhalter 55"/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de-DE" dirty="0"/>
              <a:t>im Kino</a:t>
            </a:r>
          </a:p>
        </p:txBody>
      </p:sp>
      <p:pic>
        <p:nvPicPr>
          <p:cNvPr id="154" name="Bildplatzhalter 153"/>
          <p:cNvPicPr>
            <a:picLocks noGrp="1" noChangeAspect="1"/>
          </p:cNvPicPr>
          <p:nvPr>
            <p:ph type="pic" sz="quarter" idx="50"/>
          </p:nvPr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8" name="Textplatzhalter 57"/>
          <p:cNvSpPr>
            <a:spLocks noGrp="1"/>
          </p:cNvSpPr>
          <p:nvPr>
            <p:ph type="body" sz="quarter" idx="51"/>
          </p:nvPr>
        </p:nvSpPr>
        <p:spPr/>
        <p:txBody>
          <a:bodyPr>
            <a:normAutofit/>
          </a:bodyPr>
          <a:lstStyle/>
          <a:p>
            <a:r>
              <a:rPr lang="de-DE"/>
              <a:t>spazieren</a:t>
            </a:r>
            <a:endParaRPr lang="de-DE" dirty="0"/>
          </a:p>
        </p:txBody>
      </p:sp>
      <p:pic>
        <p:nvPicPr>
          <p:cNvPr id="155" name="Bildplatzhalter 154"/>
          <p:cNvPicPr>
            <a:picLocks noGrp="1" noChangeAspect="1"/>
          </p:cNvPicPr>
          <p:nvPr>
            <p:ph type="pic" sz="quarter" idx="52"/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0" name="Textplatzhalter 59"/>
          <p:cNvSpPr>
            <a:spLocks noGrp="1"/>
          </p:cNvSpPr>
          <p:nvPr>
            <p:ph type="body" sz="quarter" idx="53"/>
          </p:nvPr>
        </p:nvSpPr>
        <p:spPr/>
        <p:txBody>
          <a:bodyPr>
            <a:normAutofit/>
          </a:bodyPr>
          <a:lstStyle/>
          <a:p>
            <a:r>
              <a:rPr lang="de-DE" dirty="0"/>
              <a:t>im Zoo</a:t>
            </a:r>
          </a:p>
        </p:txBody>
      </p:sp>
      <p:pic>
        <p:nvPicPr>
          <p:cNvPr id="156" name="Bildplatzhalter 155"/>
          <p:cNvPicPr>
            <a:picLocks noGrp="1" noChangeAspect="1"/>
          </p:cNvPicPr>
          <p:nvPr>
            <p:ph type="pic" sz="quarter" idx="54"/>
          </p:nvPr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2" name="Textplatzhalter 81"/>
          <p:cNvSpPr>
            <a:spLocks noGrp="1"/>
          </p:cNvSpPr>
          <p:nvPr>
            <p:ph type="body" sz="quarter" idx="55"/>
          </p:nvPr>
        </p:nvSpPr>
        <p:spPr>
          <a:xfrm>
            <a:off x="2826035" y="7054792"/>
            <a:ext cx="3673556" cy="1080000"/>
          </a:xfrm>
        </p:spPr>
        <p:txBody>
          <a:bodyPr anchor="t"/>
          <a:lstStyle/>
          <a:p>
            <a:r>
              <a:rPr lang="de-DE" dirty="0"/>
              <a:t>ich war:</a:t>
            </a:r>
          </a:p>
        </p:txBody>
      </p:sp>
      <p:sp>
        <p:nvSpPr>
          <p:cNvPr id="88" name="Textplatzhalter 87"/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r>
              <a:rPr lang="de-DE" dirty="0"/>
              <a:t>okay</a:t>
            </a:r>
          </a:p>
        </p:txBody>
      </p:sp>
      <p:pic>
        <p:nvPicPr>
          <p:cNvPr id="157" name="Bildplatzhalter 156"/>
          <p:cNvPicPr>
            <a:picLocks noGrp="1" noChangeAspect="1"/>
          </p:cNvPicPr>
          <p:nvPr>
            <p:ph type="pic" sz="quarter" idx="62"/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0" name="Textplatzhalter 89"/>
          <p:cNvSpPr>
            <a:spLocks noGrp="1"/>
          </p:cNvSpPr>
          <p:nvPr>
            <p:ph type="body" sz="quarter" idx="63"/>
          </p:nvPr>
        </p:nvSpPr>
        <p:spPr/>
        <p:txBody>
          <a:bodyPr/>
          <a:lstStyle/>
          <a:p>
            <a:r>
              <a:rPr lang="de-DE" dirty="0"/>
              <a:t>langweilig</a:t>
            </a:r>
          </a:p>
        </p:txBody>
      </p:sp>
      <p:pic>
        <p:nvPicPr>
          <p:cNvPr id="158" name="Bildplatzhalter 157"/>
          <p:cNvPicPr>
            <a:picLocks noGrp="1" noChangeAspect="1"/>
          </p:cNvPicPr>
          <p:nvPr>
            <p:ph type="pic" sz="quarter" idx="64"/>
          </p:nvPr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2" name="Textplatzhalter 91"/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r>
              <a:rPr lang="de-DE" dirty="0"/>
              <a:t>nervig</a:t>
            </a:r>
          </a:p>
        </p:txBody>
      </p:sp>
      <p:pic>
        <p:nvPicPr>
          <p:cNvPr id="159" name="Bildplatzhalter 158"/>
          <p:cNvPicPr>
            <a:picLocks noGrp="1" noChangeAspect="1"/>
          </p:cNvPicPr>
          <p:nvPr>
            <p:ph type="pic" sz="quarter" idx="66"/>
          </p:nvPr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4" name="Textplatzhalter 93"/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r>
              <a:rPr lang="de-DE" dirty="0"/>
              <a:t>doof</a:t>
            </a:r>
          </a:p>
        </p:txBody>
      </p:sp>
      <p:pic>
        <p:nvPicPr>
          <p:cNvPr id="160" name="Bildplatzhalter 159"/>
          <p:cNvPicPr>
            <a:picLocks noGrp="1" noChangeAspect="1"/>
          </p:cNvPicPr>
          <p:nvPr>
            <p:ph type="pic" sz="quarter" idx="68"/>
          </p:nvPr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6" name="Textplatzhalter 95"/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r>
              <a:rPr lang="de-DE" dirty="0"/>
              <a:t>Mist!</a:t>
            </a:r>
          </a:p>
        </p:txBody>
      </p:sp>
      <p:pic>
        <p:nvPicPr>
          <p:cNvPr id="161" name="Bildplatzhalter 160"/>
          <p:cNvPicPr>
            <a:picLocks noGrp="1" noChangeAspect="1"/>
          </p:cNvPicPr>
          <p:nvPr>
            <p:ph type="pic" sz="quarter" idx="70"/>
          </p:nvPr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8" name="Textplatzhalter 97"/>
          <p:cNvSpPr>
            <a:spLocks noGrp="1"/>
          </p:cNvSpPr>
          <p:nvPr>
            <p:ph type="body" sz="quarter" idx="71"/>
          </p:nvPr>
        </p:nvSpPr>
        <p:spPr/>
        <p:txBody>
          <a:bodyPr/>
          <a:lstStyle/>
          <a:p>
            <a:r>
              <a:rPr lang="de-DE" dirty="0"/>
              <a:t>Gestern</a:t>
            </a:r>
          </a:p>
        </p:txBody>
      </p:sp>
      <p:pic>
        <p:nvPicPr>
          <p:cNvPr id="137" name="Bildplatzhalter 136"/>
          <p:cNvPicPr>
            <a:picLocks noGrp="1" noChangeAspect="1"/>
          </p:cNvPicPr>
          <p:nvPr>
            <p:ph type="pic" sz="quarter" idx="72"/>
          </p:nvPr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0" name="Textplatzhalter 99"/>
          <p:cNvSpPr>
            <a:spLocks noGrp="1"/>
          </p:cNvSpPr>
          <p:nvPr>
            <p:ph type="body" sz="quarter" idx="73"/>
          </p:nvPr>
        </p:nvSpPr>
        <p:spPr/>
        <p:txBody>
          <a:bodyPr/>
          <a:lstStyle/>
          <a:p>
            <a:r>
              <a:rPr lang="de-DE" dirty="0"/>
              <a:t>Am Samstag</a:t>
            </a:r>
          </a:p>
        </p:txBody>
      </p:sp>
      <p:sp>
        <p:nvSpPr>
          <p:cNvPr id="102" name="Textplatzhalter 101"/>
          <p:cNvSpPr>
            <a:spLocks noGrp="1"/>
          </p:cNvSpPr>
          <p:nvPr>
            <p:ph type="body" sz="quarter" idx="75"/>
          </p:nvPr>
        </p:nvSpPr>
        <p:spPr/>
        <p:txBody>
          <a:bodyPr/>
          <a:lstStyle/>
          <a:p>
            <a:r>
              <a:rPr lang="de-DE" dirty="0"/>
              <a:t>Am Sonntag</a:t>
            </a:r>
          </a:p>
        </p:txBody>
      </p:sp>
      <p:sp>
        <p:nvSpPr>
          <p:cNvPr id="104" name="Textplatzhalter 103"/>
          <p:cNvSpPr>
            <a:spLocks noGrp="1"/>
          </p:cNvSpPr>
          <p:nvPr>
            <p:ph type="body" sz="quarter" idx="77"/>
          </p:nvPr>
        </p:nvSpPr>
        <p:spPr/>
        <p:txBody>
          <a:bodyPr/>
          <a:lstStyle/>
          <a:p>
            <a:r>
              <a:rPr lang="de-DE" dirty="0"/>
              <a:t>Am Wochenende</a:t>
            </a:r>
          </a:p>
        </p:txBody>
      </p:sp>
      <p:sp>
        <p:nvSpPr>
          <p:cNvPr id="106" name="Textplatzhalter 105"/>
          <p:cNvSpPr>
            <a:spLocks noGrp="1"/>
          </p:cNvSpPr>
          <p:nvPr>
            <p:ph type="body" sz="quarter" idx="79"/>
          </p:nvPr>
        </p:nvSpPr>
        <p:spPr/>
        <p:txBody>
          <a:bodyPr/>
          <a:lstStyle/>
          <a:p>
            <a:r>
              <a:rPr lang="de-DE" dirty="0"/>
              <a:t>In den Ferien</a:t>
            </a:r>
          </a:p>
        </p:txBody>
      </p:sp>
      <p:sp>
        <p:nvSpPr>
          <p:cNvPr id="62" name="Textplatzhalter 6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war ich</a:t>
            </a:r>
          </a:p>
        </p:txBody>
      </p:sp>
      <p:pic>
        <p:nvPicPr>
          <p:cNvPr id="140" name="Bildplatzhalter 139"/>
          <p:cNvPicPr>
            <a:picLocks noGrp="1" noChangeAspect="1"/>
          </p:cNvPicPr>
          <p:nvPr>
            <p:ph type="pic" sz="quarter" idx="22"/>
          </p:nvPr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4" name="Bildplatzhalter 143"/>
          <p:cNvPicPr>
            <a:picLocks noGrp="1" noChangeAspect="1"/>
          </p:cNvPicPr>
          <p:nvPr>
            <p:ph type="pic" sz="quarter" idx="30"/>
          </p:nvPr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30" name="Bildplatzhalter 63"/>
          <p:cNvPicPr>
            <a:picLocks noGrp="1" noChangeAspect="1"/>
          </p:cNvPicPr>
          <p:nvPr>
            <p:ph type="pic" sz="quarter" idx="80"/>
          </p:nvPr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3" name="Bildplatzhalter 142"/>
          <p:cNvPicPr>
            <a:picLocks noGrp="1" noChangeAspect="1"/>
          </p:cNvPicPr>
          <p:nvPr>
            <p:ph type="pic" sz="quarter" idx="28"/>
          </p:nvPr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49749" y="3325114"/>
            <a:ext cx="820800" cy="684000"/>
          </a:xfrm>
        </p:spPr>
      </p:pic>
      <p:pic>
        <p:nvPicPr>
          <p:cNvPr id="132" name="Bildplatzhalter 64"/>
          <p:cNvPicPr>
            <a:picLocks noGrp="1" noChangeAspect="1"/>
          </p:cNvPicPr>
          <p:nvPr>
            <p:ph type="pic" sz="quarter" idx="78"/>
          </p:nvPr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2" name="Bildplatzhalter 141"/>
          <p:cNvPicPr>
            <a:picLocks noGrp="1" noChangeAspect="1"/>
          </p:cNvPicPr>
          <p:nvPr>
            <p:ph type="pic" sz="quarter" idx="26"/>
          </p:nvPr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34" name="Bildplatzhalter 65"/>
          <p:cNvPicPr>
            <a:picLocks noGrp="1" noChangeAspect="1"/>
          </p:cNvPicPr>
          <p:nvPr>
            <p:ph type="pic" sz="quarter" idx="76"/>
          </p:nvPr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1" name="Bildplatzhalter 140"/>
          <p:cNvPicPr>
            <a:picLocks noGrp="1" noChangeAspect="1"/>
          </p:cNvPicPr>
          <p:nvPr>
            <p:ph type="pic" sz="quarter" idx="24"/>
          </p:nvPr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36" name="Bildplatzhalter 66"/>
          <p:cNvPicPr>
            <a:picLocks noGrp="1" noChangeAspect="1"/>
          </p:cNvPicPr>
          <p:nvPr>
            <p:ph type="pic" sz="quarter" idx="74"/>
          </p:nvPr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9" name="Bildplatzhalter 138"/>
          <p:cNvPicPr>
            <a:picLocks noGrp="1" noChangeAspect="1"/>
          </p:cNvPicPr>
          <p:nvPr>
            <p:ph type="pic" sz="quarter" idx="12"/>
          </p:nvPr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7" name="Bildplatzhalter 146"/>
          <p:cNvPicPr>
            <a:picLocks noGrp="1" noChangeAspect="1"/>
          </p:cNvPicPr>
          <p:nvPr>
            <p:ph type="pic" sz="quarter" idx="36"/>
          </p:nvPr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30659" y="4571438"/>
            <a:ext cx="864000" cy="720000"/>
          </a:xfrm>
        </p:spPr>
      </p:pic>
      <p:sp>
        <p:nvSpPr>
          <p:cNvPr id="109" name="Oval 108"/>
          <p:cNvSpPr/>
          <p:nvPr/>
        </p:nvSpPr>
        <p:spPr>
          <a:xfrm>
            <a:off x="2486755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2" name="Oval 111"/>
          <p:cNvSpPr/>
          <p:nvPr/>
        </p:nvSpPr>
        <p:spPr>
          <a:xfrm>
            <a:off x="6384007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3" name="Oval 112"/>
          <p:cNvSpPr/>
          <p:nvPr/>
        </p:nvSpPr>
        <p:spPr>
          <a:xfrm>
            <a:off x="1193293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4" name="Oval 113"/>
          <p:cNvSpPr/>
          <p:nvPr/>
        </p:nvSpPr>
        <p:spPr>
          <a:xfrm>
            <a:off x="2486755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5" name="Oval 114"/>
          <p:cNvSpPr/>
          <p:nvPr/>
        </p:nvSpPr>
        <p:spPr>
          <a:xfrm>
            <a:off x="3785839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6" name="Oval 115"/>
          <p:cNvSpPr/>
          <p:nvPr/>
        </p:nvSpPr>
        <p:spPr>
          <a:xfrm>
            <a:off x="5084923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7" name="Oval 116"/>
          <p:cNvSpPr/>
          <p:nvPr/>
        </p:nvSpPr>
        <p:spPr>
          <a:xfrm>
            <a:off x="6384007" y="4449594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8" name="Oval 117"/>
          <p:cNvSpPr/>
          <p:nvPr/>
        </p:nvSpPr>
        <p:spPr>
          <a:xfrm>
            <a:off x="1193293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9" name="Oval 118"/>
          <p:cNvSpPr/>
          <p:nvPr/>
        </p:nvSpPr>
        <p:spPr>
          <a:xfrm>
            <a:off x="2486755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0" name="Oval 119"/>
          <p:cNvSpPr/>
          <p:nvPr/>
        </p:nvSpPr>
        <p:spPr>
          <a:xfrm>
            <a:off x="3785839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1" name="Oval 120"/>
          <p:cNvSpPr/>
          <p:nvPr/>
        </p:nvSpPr>
        <p:spPr>
          <a:xfrm>
            <a:off x="5084923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2" name="Oval 121"/>
          <p:cNvSpPr/>
          <p:nvPr/>
        </p:nvSpPr>
        <p:spPr>
          <a:xfrm>
            <a:off x="6384007" y="5738605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3" name="Oval 122"/>
          <p:cNvSpPr/>
          <p:nvPr/>
        </p:nvSpPr>
        <p:spPr>
          <a:xfrm>
            <a:off x="1193293" y="6997218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4" name="Oval 123"/>
          <p:cNvSpPr/>
          <p:nvPr/>
        </p:nvSpPr>
        <p:spPr>
          <a:xfrm>
            <a:off x="2486755" y="6997218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0" name="Oval 109"/>
          <p:cNvSpPr/>
          <p:nvPr/>
        </p:nvSpPr>
        <p:spPr>
          <a:xfrm>
            <a:off x="3785839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1" name="Oval 110"/>
          <p:cNvSpPr/>
          <p:nvPr/>
        </p:nvSpPr>
        <p:spPr>
          <a:xfrm>
            <a:off x="5084923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8" name="Oval 107"/>
          <p:cNvSpPr/>
          <p:nvPr/>
        </p:nvSpPr>
        <p:spPr>
          <a:xfrm>
            <a:off x="1193293" y="3199256"/>
            <a:ext cx="288000" cy="2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9045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88</Words>
  <Application>Microsoft Macintosh PowerPoint</Application>
  <PresentationFormat>A4-Papier (210 x 297 mm)</PresentationFormat>
  <Paragraphs>54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ABeZeh</vt:lpstr>
      <vt:lpstr>ABeZeh Light</vt:lpstr>
      <vt:lpstr>Arial</vt:lpstr>
      <vt:lpstr>Calibri</vt:lpstr>
      <vt:lpstr>Calibri Light</vt:lpstr>
      <vt:lpstr>Office-Design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Nina Fröhlich</dc:creator>
  <cp:keywords/>
  <dc:description/>
  <cp:lastModifiedBy>Nina Fröhlich</cp:lastModifiedBy>
  <cp:revision>11</cp:revision>
  <dcterms:created xsi:type="dcterms:W3CDTF">2016-09-19T07:19:34Z</dcterms:created>
  <dcterms:modified xsi:type="dcterms:W3CDTF">2020-02-18T05:36:19Z</dcterms:modified>
  <cp:category/>
</cp:coreProperties>
</file>