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57" r:id="rId3"/>
    <p:sldId id="258" r:id="rId4"/>
    <p:sldId id="260" r:id="rId5"/>
  </p:sldIdLst>
  <p:sldSz cx="6858000" cy="9906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B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90"/>
    <p:restoredTop sz="94692"/>
  </p:normalViewPr>
  <p:slideViewPr>
    <p:cSldViewPr snapToGrid="0" snapToObjects="1">
      <p:cViewPr varScale="1">
        <p:scale>
          <a:sx n="86" d="100"/>
          <a:sy n="86" d="100"/>
        </p:scale>
        <p:origin x="253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hteck 85"/>
          <p:cNvSpPr/>
          <p:nvPr userDrawn="1"/>
        </p:nvSpPr>
        <p:spPr>
          <a:xfrm>
            <a:off x="4034729" y="353870"/>
            <a:ext cx="2584732" cy="249881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Rechteck 84"/>
          <p:cNvSpPr/>
          <p:nvPr userDrawn="1"/>
        </p:nvSpPr>
        <p:spPr>
          <a:xfrm>
            <a:off x="125877" y="1745008"/>
            <a:ext cx="2594075" cy="1270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/>
          <p:cNvSpPr/>
          <p:nvPr userDrawn="1"/>
        </p:nvSpPr>
        <p:spPr>
          <a:xfrm>
            <a:off x="139148" y="3136488"/>
            <a:ext cx="6480313" cy="5151534"/>
          </a:xfrm>
          <a:prstGeom prst="rect">
            <a:avLst/>
          </a:prstGeom>
          <a:solidFill>
            <a:srgbClr val="FF6B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/>
          <p:cNvSpPr/>
          <p:nvPr userDrawn="1"/>
        </p:nvSpPr>
        <p:spPr>
          <a:xfrm>
            <a:off x="139148" y="8381603"/>
            <a:ext cx="6480313" cy="1269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Bildplatzhalter 8"/>
          <p:cNvSpPr>
            <a:spLocks noGrp="1" noChangeAspect="1"/>
          </p:cNvSpPr>
          <p:nvPr>
            <p:ph type="pic" sz="quarter" idx="10"/>
          </p:nvPr>
        </p:nvSpPr>
        <p:spPr>
          <a:xfrm>
            <a:off x="4215238" y="491421"/>
            <a:ext cx="2223713" cy="2223713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de-DE"/>
          </a:p>
        </p:txBody>
      </p:sp>
      <p:sp>
        <p:nvSpPr>
          <p:cNvPr id="10" name="Textfeld 9"/>
          <p:cNvSpPr txBox="1"/>
          <p:nvPr userDrawn="1"/>
        </p:nvSpPr>
        <p:spPr>
          <a:xfrm>
            <a:off x="224479" y="507101"/>
            <a:ext cx="365760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de-DE" sz="2800">
                <a:latin typeface="ABeZeh" charset="0"/>
                <a:ea typeface="ABeZeh" charset="0"/>
                <a:cs typeface="ABeZeh" charset="0"/>
              </a:rPr>
              <a:t>Meine </a:t>
            </a:r>
          </a:p>
          <a:p>
            <a:pPr algn="r"/>
            <a:r>
              <a:rPr lang="de-DE" sz="2800" dirty="0">
                <a:latin typeface="ABeZeh" charset="0"/>
                <a:ea typeface="ABeZeh" charset="0"/>
                <a:cs typeface="ABeZeh" charset="0"/>
              </a:rPr>
              <a:t>Erzähltafel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232479" y="183839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14" name="Bildplatzhalter 13"/>
          <p:cNvSpPr>
            <a:spLocks noGrp="1" noChangeAspect="1"/>
          </p:cNvSpPr>
          <p:nvPr>
            <p:ph type="pic" sz="quarter" idx="12"/>
          </p:nvPr>
        </p:nvSpPr>
        <p:spPr>
          <a:xfrm>
            <a:off x="329679" y="191459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33" name="Textplatzhalt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232479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34" name="Bildplatzhalter 13"/>
          <p:cNvSpPr>
            <a:spLocks noGrp="1" noChangeAspect="1"/>
          </p:cNvSpPr>
          <p:nvPr>
            <p:ph type="pic" sz="quarter" idx="22"/>
          </p:nvPr>
        </p:nvSpPr>
        <p:spPr>
          <a:xfrm>
            <a:off x="329679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35" name="Textplatzhalter 11"/>
          <p:cNvSpPr>
            <a:spLocks noGrp="1"/>
          </p:cNvSpPr>
          <p:nvPr>
            <p:ph type="body" sz="quarter" idx="23" hasCustomPrompt="1"/>
          </p:nvPr>
        </p:nvSpPr>
        <p:spPr>
          <a:xfrm>
            <a:off x="1529257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36" name="Bildplatzhalter 13"/>
          <p:cNvSpPr>
            <a:spLocks noGrp="1" noChangeAspect="1"/>
          </p:cNvSpPr>
          <p:nvPr>
            <p:ph type="pic" sz="quarter" idx="24"/>
          </p:nvPr>
        </p:nvSpPr>
        <p:spPr>
          <a:xfrm>
            <a:off x="1626457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37" name="Textplatzhalter 11"/>
          <p:cNvSpPr>
            <a:spLocks noGrp="1"/>
          </p:cNvSpPr>
          <p:nvPr>
            <p:ph type="body" sz="quarter" idx="25" hasCustomPrompt="1"/>
          </p:nvPr>
        </p:nvSpPr>
        <p:spPr>
          <a:xfrm>
            <a:off x="2826035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38" name="Bildplatzhalter 13"/>
          <p:cNvSpPr>
            <a:spLocks noGrp="1" noChangeAspect="1"/>
          </p:cNvSpPr>
          <p:nvPr>
            <p:ph type="pic" sz="quarter" idx="26"/>
          </p:nvPr>
        </p:nvSpPr>
        <p:spPr>
          <a:xfrm>
            <a:off x="2923235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39" name="Textplatzhalter 11"/>
          <p:cNvSpPr>
            <a:spLocks noGrp="1"/>
          </p:cNvSpPr>
          <p:nvPr>
            <p:ph type="body" sz="quarter" idx="27" hasCustomPrompt="1"/>
          </p:nvPr>
        </p:nvSpPr>
        <p:spPr>
          <a:xfrm>
            <a:off x="4122813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0" name="Bildplatzhalter 13"/>
          <p:cNvSpPr>
            <a:spLocks noGrp="1" noChangeAspect="1"/>
          </p:cNvSpPr>
          <p:nvPr>
            <p:ph type="pic" sz="quarter" idx="28"/>
          </p:nvPr>
        </p:nvSpPr>
        <p:spPr>
          <a:xfrm>
            <a:off x="4220013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1" name="Textplatzhalter 11"/>
          <p:cNvSpPr>
            <a:spLocks noGrp="1"/>
          </p:cNvSpPr>
          <p:nvPr>
            <p:ph type="body" sz="quarter" idx="29" hasCustomPrompt="1"/>
          </p:nvPr>
        </p:nvSpPr>
        <p:spPr>
          <a:xfrm>
            <a:off x="5419591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2" name="Bildplatzhalter 13"/>
          <p:cNvSpPr>
            <a:spLocks noGrp="1" noChangeAspect="1"/>
          </p:cNvSpPr>
          <p:nvPr>
            <p:ph type="pic" sz="quarter" idx="30"/>
          </p:nvPr>
        </p:nvSpPr>
        <p:spPr>
          <a:xfrm>
            <a:off x="5516791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3" name="Textplatzhalter 11"/>
          <p:cNvSpPr>
            <a:spLocks noGrp="1"/>
          </p:cNvSpPr>
          <p:nvPr>
            <p:ph type="body" sz="quarter" idx="31" hasCustomPrompt="1"/>
          </p:nvPr>
        </p:nvSpPr>
        <p:spPr>
          <a:xfrm>
            <a:off x="232479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4" name="Bildplatzhalter 13"/>
          <p:cNvSpPr>
            <a:spLocks noGrp="1" noChangeAspect="1"/>
          </p:cNvSpPr>
          <p:nvPr>
            <p:ph type="pic" sz="quarter" idx="32"/>
          </p:nvPr>
        </p:nvSpPr>
        <p:spPr>
          <a:xfrm>
            <a:off x="329679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5" name="Textplatzhalter 11"/>
          <p:cNvSpPr>
            <a:spLocks noGrp="1"/>
          </p:cNvSpPr>
          <p:nvPr>
            <p:ph type="body" sz="quarter" idx="33" hasCustomPrompt="1"/>
          </p:nvPr>
        </p:nvSpPr>
        <p:spPr>
          <a:xfrm>
            <a:off x="1529257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6" name="Bildplatzhalter 13"/>
          <p:cNvSpPr>
            <a:spLocks noGrp="1" noChangeAspect="1"/>
          </p:cNvSpPr>
          <p:nvPr>
            <p:ph type="pic" sz="quarter" idx="34"/>
          </p:nvPr>
        </p:nvSpPr>
        <p:spPr>
          <a:xfrm>
            <a:off x="1626457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7" name="Textplatzhalter 11"/>
          <p:cNvSpPr>
            <a:spLocks noGrp="1"/>
          </p:cNvSpPr>
          <p:nvPr>
            <p:ph type="body" sz="quarter" idx="35" hasCustomPrompt="1"/>
          </p:nvPr>
        </p:nvSpPr>
        <p:spPr>
          <a:xfrm>
            <a:off x="2826035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8" name="Bildplatzhalter 13"/>
          <p:cNvSpPr>
            <a:spLocks noGrp="1" noChangeAspect="1"/>
          </p:cNvSpPr>
          <p:nvPr>
            <p:ph type="pic" sz="quarter" idx="36"/>
          </p:nvPr>
        </p:nvSpPr>
        <p:spPr>
          <a:xfrm>
            <a:off x="2923235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9" name="Textplatzhalter 11"/>
          <p:cNvSpPr>
            <a:spLocks noGrp="1"/>
          </p:cNvSpPr>
          <p:nvPr>
            <p:ph type="body" sz="quarter" idx="37" hasCustomPrompt="1"/>
          </p:nvPr>
        </p:nvSpPr>
        <p:spPr>
          <a:xfrm>
            <a:off x="4122813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0" name="Bildplatzhalter 13"/>
          <p:cNvSpPr>
            <a:spLocks noGrp="1" noChangeAspect="1"/>
          </p:cNvSpPr>
          <p:nvPr>
            <p:ph type="pic" sz="quarter" idx="38"/>
          </p:nvPr>
        </p:nvSpPr>
        <p:spPr>
          <a:xfrm>
            <a:off x="4220013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1" name="Textplatzhalter 11"/>
          <p:cNvSpPr>
            <a:spLocks noGrp="1"/>
          </p:cNvSpPr>
          <p:nvPr>
            <p:ph type="body" sz="quarter" idx="39" hasCustomPrompt="1"/>
          </p:nvPr>
        </p:nvSpPr>
        <p:spPr>
          <a:xfrm>
            <a:off x="5419591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2" name="Bildplatzhalter 13"/>
          <p:cNvSpPr>
            <a:spLocks noGrp="1" noChangeAspect="1"/>
          </p:cNvSpPr>
          <p:nvPr>
            <p:ph type="pic" sz="quarter" idx="40"/>
          </p:nvPr>
        </p:nvSpPr>
        <p:spPr>
          <a:xfrm>
            <a:off x="5516791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3" name="Textplatzhalter 11"/>
          <p:cNvSpPr>
            <a:spLocks noGrp="1"/>
          </p:cNvSpPr>
          <p:nvPr>
            <p:ph type="body" sz="quarter" idx="41" hasCustomPrompt="1"/>
          </p:nvPr>
        </p:nvSpPr>
        <p:spPr>
          <a:xfrm>
            <a:off x="232479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4" name="Bildplatzhalter 13"/>
          <p:cNvSpPr>
            <a:spLocks noGrp="1" noChangeAspect="1"/>
          </p:cNvSpPr>
          <p:nvPr>
            <p:ph type="pic" sz="quarter" idx="42"/>
          </p:nvPr>
        </p:nvSpPr>
        <p:spPr>
          <a:xfrm>
            <a:off x="329679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5" name="Textplatzhalter 11"/>
          <p:cNvSpPr>
            <a:spLocks noGrp="1"/>
          </p:cNvSpPr>
          <p:nvPr>
            <p:ph type="body" sz="quarter" idx="43" hasCustomPrompt="1"/>
          </p:nvPr>
        </p:nvSpPr>
        <p:spPr>
          <a:xfrm>
            <a:off x="1529257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6" name="Bildplatzhalter 13"/>
          <p:cNvSpPr>
            <a:spLocks noGrp="1" noChangeAspect="1"/>
          </p:cNvSpPr>
          <p:nvPr>
            <p:ph type="pic" sz="quarter" idx="44"/>
          </p:nvPr>
        </p:nvSpPr>
        <p:spPr>
          <a:xfrm>
            <a:off x="1626457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7" name="Textplatzhalter 11"/>
          <p:cNvSpPr>
            <a:spLocks noGrp="1"/>
          </p:cNvSpPr>
          <p:nvPr>
            <p:ph type="body" sz="quarter" idx="45" hasCustomPrompt="1"/>
          </p:nvPr>
        </p:nvSpPr>
        <p:spPr>
          <a:xfrm>
            <a:off x="2826035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8" name="Bildplatzhalter 13"/>
          <p:cNvSpPr>
            <a:spLocks noGrp="1" noChangeAspect="1"/>
          </p:cNvSpPr>
          <p:nvPr>
            <p:ph type="pic" sz="quarter" idx="46"/>
          </p:nvPr>
        </p:nvSpPr>
        <p:spPr>
          <a:xfrm>
            <a:off x="2923235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9" name="Textplatzhalter 11"/>
          <p:cNvSpPr>
            <a:spLocks noGrp="1"/>
          </p:cNvSpPr>
          <p:nvPr>
            <p:ph type="body" sz="quarter" idx="47" hasCustomPrompt="1"/>
          </p:nvPr>
        </p:nvSpPr>
        <p:spPr>
          <a:xfrm>
            <a:off x="4122813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0" name="Bildplatzhalter 13"/>
          <p:cNvSpPr>
            <a:spLocks noGrp="1" noChangeAspect="1"/>
          </p:cNvSpPr>
          <p:nvPr>
            <p:ph type="pic" sz="quarter" idx="48"/>
          </p:nvPr>
        </p:nvSpPr>
        <p:spPr>
          <a:xfrm>
            <a:off x="4220013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1" name="Textplatzhalter 11"/>
          <p:cNvSpPr>
            <a:spLocks noGrp="1"/>
          </p:cNvSpPr>
          <p:nvPr>
            <p:ph type="body" sz="quarter" idx="49" hasCustomPrompt="1"/>
          </p:nvPr>
        </p:nvSpPr>
        <p:spPr>
          <a:xfrm>
            <a:off x="5419591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2" name="Bildplatzhalter 13"/>
          <p:cNvSpPr>
            <a:spLocks noGrp="1" noChangeAspect="1"/>
          </p:cNvSpPr>
          <p:nvPr>
            <p:ph type="pic" sz="quarter" idx="50"/>
          </p:nvPr>
        </p:nvSpPr>
        <p:spPr>
          <a:xfrm>
            <a:off x="5516791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3" name="Textplatzhalter 11"/>
          <p:cNvSpPr>
            <a:spLocks noGrp="1"/>
          </p:cNvSpPr>
          <p:nvPr>
            <p:ph type="body" sz="quarter" idx="51" hasCustomPrompt="1"/>
          </p:nvPr>
        </p:nvSpPr>
        <p:spPr>
          <a:xfrm>
            <a:off x="232479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4" name="Bildplatzhalter 13"/>
          <p:cNvSpPr>
            <a:spLocks noGrp="1" noChangeAspect="1"/>
          </p:cNvSpPr>
          <p:nvPr>
            <p:ph type="pic" sz="quarter" idx="52"/>
          </p:nvPr>
        </p:nvSpPr>
        <p:spPr>
          <a:xfrm>
            <a:off x="329679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5" name="Textplatzhalter 11"/>
          <p:cNvSpPr>
            <a:spLocks noGrp="1"/>
          </p:cNvSpPr>
          <p:nvPr>
            <p:ph type="body" sz="quarter" idx="53" hasCustomPrompt="1"/>
          </p:nvPr>
        </p:nvSpPr>
        <p:spPr>
          <a:xfrm>
            <a:off x="1529257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6" name="Bildplatzhalter 13"/>
          <p:cNvSpPr>
            <a:spLocks noGrp="1" noChangeAspect="1"/>
          </p:cNvSpPr>
          <p:nvPr>
            <p:ph type="pic" sz="quarter" idx="54"/>
          </p:nvPr>
        </p:nvSpPr>
        <p:spPr>
          <a:xfrm>
            <a:off x="1626457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7" name="Textplatzhalter 11"/>
          <p:cNvSpPr>
            <a:spLocks noGrp="1"/>
          </p:cNvSpPr>
          <p:nvPr>
            <p:ph type="body" sz="quarter" idx="55" hasCustomPrompt="1"/>
          </p:nvPr>
        </p:nvSpPr>
        <p:spPr>
          <a:xfrm>
            <a:off x="2826035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8" name="Bildplatzhalter 13"/>
          <p:cNvSpPr>
            <a:spLocks noGrp="1" noChangeAspect="1"/>
          </p:cNvSpPr>
          <p:nvPr>
            <p:ph type="pic" sz="quarter" idx="56"/>
          </p:nvPr>
        </p:nvSpPr>
        <p:spPr>
          <a:xfrm>
            <a:off x="2923235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9" name="Textplatzhalter 11"/>
          <p:cNvSpPr>
            <a:spLocks noGrp="1"/>
          </p:cNvSpPr>
          <p:nvPr>
            <p:ph type="body" sz="quarter" idx="57" hasCustomPrompt="1"/>
          </p:nvPr>
        </p:nvSpPr>
        <p:spPr>
          <a:xfrm>
            <a:off x="4122813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0" name="Bildplatzhalter 13"/>
          <p:cNvSpPr>
            <a:spLocks noGrp="1" noChangeAspect="1"/>
          </p:cNvSpPr>
          <p:nvPr>
            <p:ph type="pic" sz="quarter" idx="58"/>
          </p:nvPr>
        </p:nvSpPr>
        <p:spPr>
          <a:xfrm>
            <a:off x="4220013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1" name="Textplatzhalter 11"/>
          <p:cNvSpPr>
            <a:spLocks noGrp="1"/>
          </p:cNvSpPr>
          <p:nvPr>
            <p:ph type="body" sz="quarter" idx="59" hasCustomPrompt="1"/>
          </p:nvPr>
        </p:nvSpPr>
        <p:spPr>
          <a:xfrm>
            <a:off x="5419591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2" name="Bildplatzhalter 13"/>
          <p:cNvSpPr>
            <a:spLocks noGrp="1" noChangeAspect="1"/>
          </p:cNvSpPr>
          <p:nvPr>
            <p:ph type="pic" sz="quarter" idx="60"/>
          </p:nvPr>
        </p:nvSpPr>
        <p:spPr>
          <a:xfrm>
            <a:off x="5516791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3" name="Textplatzhalter 11"/>
          <p:cNvSpPr>
            <a:spLocks noGrp="1"/>
          </p:cNvSpPr>
          <p:nvPr>
            <p:ph type="body" sz="quarter" idx="61" hasCustomPrompt="1"/>
          </p:nvPr>
        </p:nvSpPr>
        <p:spPr>
          <a:xfrm>
            <a:off x="232479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4" name="Bildplatzhalter 13"/>
          <p:cNvSpPr>
            <a:spLocks noGrp="1" noChangeAspect="1"/>
          </p:cNvSpPr>
          <p:nvPr>
            <p:ph type="pic" sz="quarter" idx="62"/>
          </p:nvPr>
        </p:nvSpPr>
        <p:spPr>
          <a:xfrm>
            <a:off x="329679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5" name="Textplatzhalter 11"/>
          <p:cNvSpPr>
            <a:spLocks noGrp="1"/>
          </p:cNvSpPr>
          <p:nvPr>
            <p:ph type="body" sz="quarter" idx="63" hasCustomPrompt="1"/>
          </p:nvPr>
        </p:nvSpPr>
        <p:spPr>
          <a:xfrm>
            <a:off x="1529257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6" name="Bildplatzhalter 13"/>
          <p:cNvSpPr>
            <a:spLocks noGrp="1" noChangeAspect="1"/>
          </p:cNvSpPr>
          <p:nvPr>
            <p:ph type="pic" sz="quarter" idx="64"/>
          </p:nvPr>
        </p:nvSpPr>
        <p:spPr>
          <a:xfrm>
            <a:off x="1626457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7" name="Textplatzhalter 11"/>
          <p:cNvSpPr>
            <a:spLocks noGrp="1"/>
          </p:cNvSpPr>
          <p:nvPr>
            <p:ph type="body" sz="quarter" idx="65" hasCustomPrompt="1"/>
          </p:nvPr>
        </p:nvSpPr>
        <p:spPr>
          <a:xfrm>
            <a:off x="2826035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8" name="Bildplatzhalter 13"/>
          <p:cNvSpPr>
            <a:spLocks noGrp="1" noChangeAspect="1"/>
          </p:cNvSpPr>
          <p:nvPr>
            <p:ph type="pic" sz="quarter" idx="66"/>
          </p:nvPr>
        </p:nvSpPr>
        <p:spPr>
          <a:xfrm>
            <a:off x="2923235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9" name="Textplatzhalter 11"/>
          <p:cNvSpPr>
            <a:spLocks noGrp="1"/>
          </p:cNvSpPr>
          <p:nvPr>
            <p:ph type="body" sz="quarter" idx="67" hasCustomPrompt="1"/>
          </p:nvPr>
        </p:nvSpPr>
        <p:spPr>
          <a:xfrm>
            <a:off x="4122813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80" name="Bildplatzhalter 13"/>
          <p:cNvSpPr>
            <a:spLocks noGrp="1" noChangeAspect="1"/>
          </p:cNvSpPr>
          <p:nvPr>
            <p:ph type="pic" sz="quarter" idx="68"/>
          </p:nvPr>
        </p:nvSpPr>
        <p:spPr>
          <a:xfrm>
            <a:off x="4220013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81" name="Textplatzhalter 11"/>
          <p:cNvSpPr>
            <a:spLocks noGrp="1"/>
          </p:cNvSpPr>
          <p:nvPr>
            <p:ph type="body" sz="quarter" idx="69" hasCustomPrompt="1"/>
          </p:nvPr>
        </p:nvSpPr>
        <p:spPr>
          <a:xfrm>
            <a:off x="5419591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82" name="Bildplatzhalter 13"/>
          <p:cNvSpPr>
            <a:spLocks noGrp="1" noChangeAspect="1"/>
          </p:cNvSpPr>
          <p:nvPr>
            <p:ph type="pic" sz="quarter" idx="70"/>
          </p:nvPr>
        </p:nvSpPr>
        <p:spPr>
          <a:xfrm>
            <a:off x="5516791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0166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6042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984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92064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9161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hteck 106">
            <a:extLst>
              <a:ext uri="{FF2B5EF4-FFF2-40B4-BE49-F238E27FC236}">
                <a16:creationId xmlns:a16="http://schemas.microsoft.com/office/drawing/2014/main" id="{E8B4AE38-A877-904A-9BE9-077F3FE00784}"/>
              </a:ext>
            </a:extLst>
          </p:cNvPr>
          <p:cNvSpPr/>
          <p:nvPr userDrawn="1"/>
        </p:nvSpPr>
        <p:spPr>
          <a:xfrm>
            <a:off x="2860533" y="290486"/>
            <a:ext cx="3889555" cy="1269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/>
          <p:cNvSpPr/>
          <p:nvPr userDrawn="1"/>
        </p:nvSpPr>
        <p:spPr>
          <a:xfrm>
            <a:off x="269775" y="3136488"/>
            <a:ext cx="6480313" cy="51515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/>
          <p:cNvSpPr/>
          <p:nvPr userDrawn="1"/>
        </p:nvSpPr>
        <p:spPr>
          <a:xfrm>
            <a:off x="269775" y="8381603"/>
            <a:ext cx="6480313" cy="1269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Textplatzhalt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363106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34" name="Bildplatzhalter 13"/>
          <p:cNvSpPr>
            <a:spLocks noGrp="1" noChangeAspect="1"/>
          </p:cNvSpPr>
          <p:nvPr>
            <p:ph type="pic" sz="quarter" idx="22"/>
          </p:nvPr>
        </p:nvSpPr>
        <p:spPr>
          <a:xfrm>
            <a:off x="460306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35" name="Textplatzhalter 11"/>
          <p:cNvSpPr>
            <a:spLocks noGrp="1"/>
          </p:cNvSpPr>
          <p:nvPr>
            <p:ph type="body" sz="quarter" idx="23" hasCustomPrompt="1"/>
          </p:nvPr>
        </p:nvSpPr>
        <p:spPr>
          <a:xfrm>
            <a:off x="1659884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36" name="Bildplatzhalter 13"/>
          <p:cNvSpPr>
            <a:spLocks noGrp="1" noChangeAspect="1"/>
          </p:cNvSpPr>
          <p:nvPr>
            <p:ph type="pic" sz="quarter" idx="24"/>
          </p:nvPr>
        </p:nvSpPr>
        <p:spPr>
          <a:xfrm>
            <a:off x="1757084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37" name="Textplatzhalter 11"/>
          <p:cNvSpPr>
            <a:spLocks noGrp="1"/>
          </p:cNvSpPr>
          <p:nvPr>
            <p:ph type="body" sz="quarter" idx="25" hasCustomPrompt="1"/>
          </p:nvPr>
        </p:nvSpPr>
        <p:spPr>
          <a:xfrm>
            <a:off x="2956662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38" name="Bildplatzhalter 13"/>
          <p:cNvSpPr>
            <a:spLocks noGrp="1" noChangeAspect="1"/>
          </p:cNvSpPr>
          <p:nvPr>
            <p:ph type="pic" sz="quarter" idx="26"/>
          </p:nvPr>
        </p:nvSpPr>
        <p:spPr>
          <a:xfrm>
            <a:off x="3053862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39" name="Textplatzhalter 11"/>
          <p:cNvSpPr>
            <a:spLocks noGrp="1"/>
          </p:cNvSpPr>
          <p:nvPr>
            <p:ph type="body" sz="quarter" idx="27" hasCustomPrompt="1"/>
          </p:nvPr>
        </p:nvSpPr>
        <p:spPr>
          <a:xfrm>
            <a:off x="4253440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0" name="Bildplatzhalter 13"/>
          <p:cNvSpPr>
            <a:spLocks noGrp="1" noChangeAspect="1"/>
          </p:cNvSpPr>
          <p:nvPr>
            <p:ph type="pic" sz="quarter" idx="28"/>
          </p:nvPr>
        </p:nvSpPr>
        <p:spPr>
          <a:xfrm>
            <a:off x="4350640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1" name="Textplatzhalter 11"/>
          <p:cNvSpPr>
            <a:spLocks noGrp="1"/>
          </p:cNvSpPr>
          <p:nvPr>
            <p:ph type="body" sz="quarter" idx="29" hasCustomPrompt="1"/>
          </p:nvPr>
        </p:nvSpPr>
        <p:spPr>
          <a:xfrm>
            <a:off x="5550218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2" name="Bildplatzhalter 13"/>
          <p:cNvSpPr>
            <a:spLocks noGrp="1" noChangeAspect="1"/>
          </p:cNvSpPr>
          <p:nvPr>
            <p:ph type="pic" sz="quarter" idx="30"/>
          </p:nvPr>
        </p:nvSpPr>
        <p:spPr>
          <a:xfrm>
            <a:off x="5647418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3" name="Textplatzhalter 11"/>
          <p:cNvSpPr>
            <a:spLocks noGrp="1"/>
          </p:cNvSpPr>
          <p:nvPr>
            <p:ph type="body" sz="quarter" idx="31" hasCustomPrompt="1"/>
          </p:nvPr>
        </p:nvSpPr>
        <p:spPr>
          <a:xfrm>
            <a:off x="363106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4" name="Bildplatzhalter 13"/>
          <p:cNvSpPr>
            <a:spLocks noGrp="1" noChangeAspect="1"/>
          </p:cNvSpPr>
          <p:nvPr>
            <p:ph type="pic" sz="quarter" idx="32"/>
          </p:nvPr>
        </p:nvSpPr>
        <p:spPr>
          <a:xfrm>
            <a:off x="460306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5" name="Textplatzhalter 11"/>
          <p:cNvSpPr>
            <a:spLocks noGrp="1"/>
          </p:cNvSpPr>
          <p:nvPr>
            <p:ph type="body" sz="quarter" idx="33" hasCustomPrompt="1"/>
          </p:nvPr>
        </p:nvSpPr>
        <p:spPr>
          <a:xfrm>
            <a:off x="1659884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6" name="Bildplatzhalter 13"/>
          <p:cNvSpPr>
            <a:spLocks noGrp="1" noChangeAspect="1"/>
          </p:cNvSpPr>
          <p:nvPr>
            <p:ph type="pic" sz="quarter" idx="34"/>
          </p:nvPr>
        </p:nvSpPr>
        <p:spPr>
          <a:xfrm>
            <a:off x="1757084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7" name="Textplatzhalter 11"/>
          <p:cNvSpPr>
            <a:spLocks noGrp="1"/>
          </p:cNvSpPr>
          <p:nvPr>
            <p:ph type="body" sz="quarter" idx="35" hasCustomPrompt="1"/>
          </p:nvPr>
        </p:nvSpPr>
        <p:spPr>
          <a:xfrm>
            <a:off x="2956662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8" name="Bildplatzhalter 13"/>
          <p:cNvSpPr>
            <a:spLocks noGrp="1" noChangeAspect="1"/>
          </p:cNvSpPr>
          <p:nvPr>
            <p:ph type="pic" sz="quarter" idx="36"/>
          </p:nvPr>
        </p:nvSpPr>
        <p:spPr>
          <a:xfrm>
            <a:off x="3053862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9" name="Textplatzhalter 11"/>
          <p:cNvSpPr>
            <a:spLocks noGrp="1"/>
          </p:cNvSpPr>
          <p:nvPr>
            <p:ph type="body" sz="quarter" idx="37" hasCustomPrompt="1"/>
          </p:nvPr>
        </p:nvSpPr>
        <p:spPr>
          <a:xfrm>
            <a:off x="4253440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0" name="Bildplatzhalter 13"/>
          <p:cNvSpPr>
            <a:spLocks noGrp="1" noChangeAspect="1"/>
          </p:cNvSpPr>
          <p:nvPr>
            <p:ph type="pic" sz="quarter" idx="38"/>
          </p:nvPr>
        </p:nvSpPr>
        <p:spPr>
          <a:xfrm>
            <a:off x="4350640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1" name="Textplatzhalter 11"/>
          <p:cNvSpPr>
            <a:spLocks noGrp="1"/>
          </p:cNvSpPr>
          <p:nvPr>
            <p:ph type="body" sz="quarter" idx="39" hasCustomPrompt="1"/>
          </p:nvPr>
        </p:nvSpPr>
        <p:spPr>
          <a:xfrm>
            <a:off x="5550218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2" name="Bildplatzhalter 13"/>
          <p:cNvSpPr>
            <a:spLocks noGrp="1" noChangeAspect="1"/>
          </p:cNvSpPr>
          <p:nvPr>
            <p:ph type="pic" sz="quarter" idx="40"/>
          </p:nvPr>
        </p:nvSpPr>
        <p:spPr>
          <a:xfrm>
            <a:off x="5647418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3" name="Textplatzhalter 11"/>
          <p:cNvSpPr>
            <a:spLocks noGrp="1"/>
          </p:cNvSpPr>
          <p:nvPr>
            <p:ph type="body" sz="quarter" idx="41" hasCustomPrompt="1"/>
          </p:nvPr>
        </p:nvSpPr>
        <p:spPr>
          <a:xfrm>
            <a:off x="363106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4" name="Bildplatzhalter 13"/>
          <p:cNvSpPr>
            <a:spLocks noGrp="1" noChangeAspect="1"/>
          </p:cNvSpPr>
          <p:nvPr>
            <p:ph type="pic" sz="quarter" idx="42"/>
          </p:nvPr>
        </p:nvSpPr>
        <p:spPr>
          <a:xfrm>
            <a:off x="460306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5" name="Textplatzhalter 11"/>
          <p:cNvSpPr>
            <a:spLocks noGrp="1"/>
          </p:cNvSpPr>
          <p:nvPr>
            <p:ph type="body" sz="quarter" idx="43" hasCustomPrompt="1"/>
          </p:nvPr>
        </p:nvSpPr>
        <p:spPr>
          <a:xfrm>
            <a:off x="1659884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6" name="Bildplatzhalter 13"/>
          <p:cNvSpPr>
            <a:spLocks noGrp="1" noChangeAspect="1"/>
          </p:cNvSpPr>
          <p:nvPr>
            <p:ph type="pic" sz="quarter" idx="44"/>
          </p:nvPr>
        </p:nvSpPr>
        <p:spPr>
          <a:xfrm>
            <a:off x="1757084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7" name="Textplatzhalter 11"/>
          <p:cNvSpPr>
            <a:spLocks noGrp="1"/>
          </p:cNvSpPr>
          <p:nvPr>
            <p:ph type="body" sz="quarter" idx="45" hasCustomPrompt="1"/>
          </p:nvPr>
        </p:nvSpPr>
        <p:spPr>
          <a:xfrm>
            <a:off x="2956662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8" name="Bildplatzhalter 13"/>
          <p:cNvSpPr>
            <a:spLocks noGrp="1" noChangeAspect="1"/>
          </p:cNvSpPr>
          <p:nvPr>
            <p:ph type="pic" sz="quarter" idx="46"/>
          </p:nvPr>
        </p:nvSpPr>
        <p:spPr>
          <a:xfrm>
            <a:off x="3053862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9" name="Textplatzhalter 11"/>
          <p:cNvSpPr>
            <a:spLocks noGrp="1"/>
          </p:cNvSpPr>
          <p:nvPr>
            <p:ph type="body" sz="quarter" idx="47" hasCustomPrompt="1"/>
          </p:nvPr>
        </p:nvSpPr>
        <p:spPr>
          <a:xfrm>
            <a:off x="4253440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0" name="Bildplatzhalter 13"/>
          <p:cNvSpPr>
            <a:spLocks noGrp="1" noChangeAspect="1"/>
          </p:cNvSpPr>
          <p:nvPr>
            <p:ph type="pic" sz="quarter" idx="48"/>
          </p:nvPr>
        </p:nvSpPr>
        <p:spPr>
          <a:xfrm>
            <a:off x="4350640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1" name="Textplatzhalter 11"/>
          <p:cNvSpPr>
            <a:spLocks noGrp="1"/>
          </p:cNvSpPr>
          <p:nvPr>
            <p:ph type="body" sz="quarter" idx="49" hasCustomPrompt="1"/>
          </p:nvPr>
        </p:nvSpPr>
        <p:spPr>
          <a:xfrm>
            <a:off x="5550218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2" name="Bildplatzhalter 13"/>
          <p:cNvSpPr>
            <a:spLocks noGrp="1" noChangeAspect="1"/>
          </p:cNvSpPr>
          <p:nvPr>
            <p:ph type="pic" sz="quarter" idx="50"/>
          </p:nvPr>
        </p:nvSpPr>
        <p:spPr>
          <a:xfrm>
            <a:off x="5647418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3" name="Textplatzhalter 11"/>
          <p:cNvSpPr>
            <a:spLocks noGrp="1"/>
          </p:cNvSpPr>
          <p:nvPr>
            <p:ph type="body" sz="quarter" idx="51" hasCustomPrompt="1"/>
          </p:nvPr>
        </p:nvSpPr>
        <p:spPr>
          <a:xfrm>
            <a:off x="363106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4" name="Bildplatzhalter 13"/>
          <p:cNvSpPr>
            <a:spLocks noGrp="1" noChangeAspect="1"/>
          </p:cNvSpPr>
          <p:nvPr>
            <p:ph type="pic" sz="quarter" idx="52"/>
          </p:nvPr>
        </p:nvSpPr>
        <p:spPr>
          <a:xfrm>
            <a:off x="460306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5" name="Textplatzhalter 11"/>
          <p:cNvSpPr>
            <a:spLocks noGrp="1"/>
          </p:cNvSpPr>
          <p:nvPr>
            <p:ph type="body" sz="quarter" idx="53" hasCustomPrompt="1"/>
          </p:nvPr>
        </p:nvSpPr>
        <p:spPr>
          <a:xfrm>
            <a:off x="1659884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6" name="Bildplatzhalter 13"/>
          <p:cNvSpPr>
            <a:spLocks noGrp="1" noChangeAspect="1"/>
          </p:cNvSpPr>
          <p:nvPr>
            <p:ph type="pic" sz="quarter" idx="54"/>
          </p:nvPr>
        </p:nvSpPr>
        <p:spPr>
          <a:xfrm>
            <a:off x="1757084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7" name="Textplatzhalter 11"/>
          <p:cNvSpPr>
            <a:spLocks noGrp="1"/>
          </p:cNvSpPr>
          <p:nvPr>
            <p:ph type="body" sz="quarter" idx="55" hasCustomPrompt="1"/>
          </p:nvPr>
        </p:nvSpPr>
        <p:spPr>
          <a:xfrm>
            <a:off x="2956662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8" name="Bildplatzhalter 13"/>
          <p:cNvSpPr>
            <a:spLocks noGrp="1" noChangeAspect="1"/>
          </p:cNvSpPr>
          <p:nvPr>
            <p:ph type="pic" sz="quarter" idx="56"/>
          </p:nvPr>
        </p:nvSpPr>
        <p:spPr>
          <a:xfrm>
            <a:off x="3053862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9" name="Textplatzhalter 11"/>
          <p:cNvSpPr>
            <a:spLocks noGrp="1"/>
          </p:cNvSpPr>
          <p:nvPr>
            <p:ph type="body" sz="quarter" idx="57" hasCustomPrompt="1"/>
          </p:nvPr>
        </p:nvSpPr>
        <p:spPr>
          <a:xfrm>
            <a:off x="4253440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0" name="Bildplatzhalter 13"/>
          <p:cNvSpPr>
            <a:spLocks noGrp="1" noChangeAspect="1"/>
          </p:cNvSpPr>
          <p:nvPr>
            <p:ph type="pic" sz="quarter" idx="58"/>
          </p:nvPr>
        </p:nvSpPr>
        <p:spPr>
          <a:xfrm>
            <a:off x="4350640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1" name="Textplatzhalter 11"/>
          <p:cNvSpPr>
            <a:spLocks noGrp="1"/>
          </p:cNvSpPr>
          <p:nvPr>
            <p:ph type="body" sz="quarter" idx="59" hasCustomPrompt="1"/>
          </p:nvPr>
        </p:nvSpPr>
        <p:spPr>
          <a:xfrm>
            <a:off x="5550218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2" name="Bildplatzhalter 13"/>
          <p:cNvSpPr>
            <a:spLocks noGrp="1" noChangeAspect="1"/>
          </p:cNvSpPr>
          <p:nvPr>
            <p:ph type="pic" sz="quarter" idx="60"/>
          </p:nvPr>
        </p:nvSpPr>
        <p:spPr>
          <a:xfrm>
            <a:off x="5647418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3" name="Textplatzhalter 11"/>
          <p:cNvSpPr>
            <a:spLocks noGrp="1"/>
          </p:cNvSpPr>
          <p:nvPr>
            <p:ph type="body" sz="quarter" idx="61" hasCustomPrompt="1"/>
          </p:nvPr>
        </p:nvSpPr>
        <p:spPr>
          <a:xfrm>
            <a:off x="363106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4" name="Bildplatzhalter 13"/>
          <p:cNvSpPr>
            <a:spLocks noGrp="1" noChangeAspect="1"/>
          </p:cNvSpPr>
          <p:nvPr>
            <p:ph type="pic" sz="quarter" idx="62"/>
          </p:nvPr>
        </p:nvSpPr>
        <p:spPr>
          <a:xfrm>
            <a:off x="460306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5" name="Textplatzhalter 11"/>
          <p:cNvSpPr>
            <a:spLocks noGrp="1"/>
          </p:cNvSpPr>
          <p:nvPr>
            <p:ph type="body" sz="quarter" idx="63" hasCustomPrompt="1"/>
          </p:nvPr>
        </p:nvSpPr>
        <p:spPr>
          <a:xfrm>
            <a:off x="1659884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6" name="Bildplatzhalter 13"/>
          <p:cNvSpPr>
            <a:spLocks noGrp="1" noChangeAspect="1"/>
          </p:cNvSpPr>
          <p:nvPr>
            <p:ph type="pic" sz="quarter" idx="64"/>
          </p:nvPr>
        </p:nvSpPr>
        <p:spPr>
          <a:xfrm>
            <a:off x="1757084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7" name="Textplatzhalter 11"/>
          <p:cNvSpPr>
            <a:spLocks noGrp="1"/>
          </p:cNvSpPr>
          <p:nvPr>
            <p:ph type="body" sz="quarter" idx="65" hasCustomPrompt="1"/>
          </p:nvPr>
        </p:nvSpPr>
        <p:spPr>
          <a:xfrm>
            <a:off x="2956662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8" name="Bildplatzhalter 13"/>
          <p:cNvSpPr>
            <a:spLocks noGrp="1" noChangeAspect="1"/>
          </p:cNvSpPr>
          <p:nvPr>
            <p:ph type="pic" sz="quarter" idx="66"/>
          </p:nvPr>
        </p:nvSpPr>
        <p:spPr>
          <a:xfrm>
            <a:off x="3053862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9" name="Textplatzhalter 11"/>
          <p:cNvSpPr>
            <a:spLocks noGrp="1"/>
          </p:cNvSpPr>
          <p:nvPr>
            <p:ph type="body" sz="quarter" idx="67" hasCustomPrompt="1"/>
          </p:nvPr>
        </p:nvSpPr>
        <p:spPr>
          <a:xfrm>
            <a:off x="4253440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80" name="Bildplatzhalter 13"/>
          <p:cNvSpPr>
            <a:spLocks noGrp="1" noChangeAspect="1"/>
          </p:cNvSpPr>
          <p:nvPr>
            <p:ph type="pic" sz="quarter" idx="68"/>
          </p:nvPr>
        </p:nvSpPr>
        <p:spPr>
          <a:xfrm>
            <a:off x="4350640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81" name="Textplatzhalter 11"/>
          <p:cNvSpPr>
            <a:spLocks noGrp="1"/>
          </p:cNvSpPr>
          <p:nvPr>
            <p:ph type="body" sz="quarter" idx="69" hasCustomPrompt="1"/>
          </p:nvPr>
        </p:nvSpPr>
        <p:spPr>
          <a:xfrm>
            <a:off x="5550218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82" name="Bildplatzhalter 13"/>
          <p:cNvSpPr>
            <a:spLocks noGrp="1" noChangeAspect="1"/>
          </p:cNvSpPr>
          <p:nvPr>
            <p:ph type="pic" sz="quarter" idx="70"/>
          </p:nvPr>
        </p:nvSpPr>
        <p:spPr>
          <a:xfrm>
            <a:off x="5647418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86" name="Rechteck 85"/>
          <p:cNvSpPr/>
          <p:nvPr userDrawn="1"/>
        </p:nvSpPr>
        <p:spPr>
          <a:xfrm>
            <a:off x="269775" y="291920"/>
            <a:ext cx="1296000" cy="12708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7" name="Textplatzhalter 11"/>
          <p:cNvSpPr>
            <a:spLocks noGrp="1"/>
          </p:cNvSpPr>
          <p:nvPr>
            <p:ph type="body" sz="quarter" idx="71" hasCustomPrompt="1"/>
          </p:nvPr>
        </p:nvSpPr>
        <p:spPr>
          <a:xfrm>
            <a:off x="376376" y="38530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88" name="Bildplatzhalter 13"/>
          <p:cNvSpPr>
            <a:spLocks noGrp="1" noChangeAspect="1"/>
          </p:cNvSpPr>
          <p:nvPr>
            <p:ph type="pic" sz="quarter" idx="72"/>
          </p:nvPr>
        </p:nvSpPr>
        <p:spPr>
          <a:xfrm>
            <a:off x="473576" y="46150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91" name="Textplatzhalter 11"/>
          <p:cNvSpPr>
            <a:spLocks noGrp="1"/>
          </p:cNvSpPr>
          <p:nvPr>
            <p:ph type="body" sz="quarter" idx="75" hasCustomPrompt="1"/>
          </p:nvPr>
        </p:nvSpPr>
        <p:spPr>
          <a:xfrm>
            <a:off x="2969932" y="38530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92" name="Bildplatzhalter 13"/>
          <p:cNvSpPr>
            <a:spLocks noGrp="1" noChangeAspect="1"/>
          </p:cNvSpPr>
          <p:nvPr>
            <p:ph type="pic" sz="quarter" idx="76"/>
          </p:nvPr>
        </p:nvSpPr>
        <p:spPr>
          <a:xfrm>
            <a:off x="3067132" y="46150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93" name="Textplatzhalter 11"/>
          <p:cNvSpPr>
            <a:spLocks noGrp="1"/>
          </p:cNvSpPr>
          <p:nvPr>
            <p:ph type="body" sz="quarter" idx="77" hasCustomPrompt="1"/>
          </p:nvPr>
        </p:nvSpPr>
        <p:spPr>
          <a:xfrm>
            <a:off x="4266710" y="38530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94" name="Bildplatzhalter 13"/>
          <p:cNvSpPr>
            <a:spLocks noGrp="1" noChangeAspect="1"/>
          </p:cNvSpPr>
          <p:nvPr>
            <p:ph type="pic" sz="quarter" idx="78"/>
          </p:nvPr>
        </p:nvSpPr>
        <p:spPr>
          <a:xfrm>
            <a:off x="4363910" y="46150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95" name="Textplatzhalter 11"/>
          <p:cNvSpPr>
            <a:spLocks noGrp="1"/>
          </p:cNvSpPr>
          <p:nvPr>
            <p:ph type="body" sz="quarter" idx="79" hasCustomPrompt="1"/>
          </p:nvPr>
        </p:nvSpPr>
        <p:spPr>
          <a:xfrm>
            <a:off x="5563488" y="38530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96" name="Bildplatzhalter 13"/>
          <p:cNvSpPr>
            <a:spLocks noGrp="1" noChangeAspect="1"/>
          </p:cNvSpPr>
          <p:nvPr>
            <p:ph type="pic" sz="quarter" idx="80"/>
          </p:nvPr>
        </p:nvSpPr>
        <p:spPr>
          <a:xfrm>
            <a:off x="5660688" y="46150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97" name="Rechteck 96"/>
          <p:cNvSpPr/>
          <p:nvPr userDrawn="1"/>
        </p:nvSpPr>
        <p:spPr>
          <a:xfrm>
            <a:off x="256504" y="1745008"/>
            <a:ext cx="2604029" cy="1270800"/>
          </a:xfrm>
          <a:prstGeom prst="rect">
            <a:avLst/>
          </a:prstGeom>
          <a:solidFill>
            <a:srgbClr val="FF6B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63106" y="183839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99" name="Bildplatzhalter 13"/>
          <p:cNvSpPr>
            <a:spLocks noGrp="1" noChangeAspect="1"/>
          </p:cNvSpPr>
          <p:nvPr>
            <p:ph type="pic" sz="quarter" idx="12"/>
          </p:nvPr>
        </p:nvSpPr>
        <p:spPr>
          <a:xfrm>
            <a:off x="460306" y="191459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85" name="Textplatzhalter 11">
            <a:extLst>
              <a:ext uri="{FF2B5EF4-FFF2-40B4-BE49-F238E27FC236}">
                <a16:creationId xmlns:a16="http://schemas.microsoft.com/office/drawing/2014/main" id="{5C5A5789-A628-3643-B867-1B84D43AA8F5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1673154" y="183839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100" name="Bildplatzhalter 13">
            <a:extLst>
              <a:ext uri="{FF2B5EF4-FFF2-40B4-BE49-F238E27FC236}">
                <a16:creationId xmlns:a16="http://schemas.microsoft.com/office/drawing/2014/main" id="{989BD409-8F24-DA43-9E3F-CC180553D0C7}"/>
              </a:ext>
            </a:extLst>
          </p:cNvPr>
          <p:cNvSpPr>
            <a:spLocks noGrp="1" noChangeAspect="1"/>
          </p:cNvSpPr>
          <p:nvPr>
            <p:ph type="pic" sz="quarter" idx="82"/>
          </p:nvPr>
        </p:nvSpPr>
        <p:spPr>
          <a:xfrm>
            <a:off x="1770354" y="191459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90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hteck 83"/>
          <p:cNvSpPr/>
          <p:nvPr userDrawn="1"/>
        </p:nvSpPr>
        <p:spPr>
          <a:xfrm>
            <a:off x="269775" y="3136488"/>
            <a:ext cx="6480313" cy="51515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/>
          <p:cNvSpPr/>
          <p:nvPr userDrawn="1"/>
        </p:nvSpPr>
        <p:spPr>
          <a:xfrm>
            <a:off x="269775" y="8381603"/>
            <a:ext cx="6480313" cy="1269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Textplatzhalt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363106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34" name="Bildplatzhalter 13"/>
          <p:cNvSpPr>
            <a:spLocks noGrp="1" noChangeAspect="1"/>
          </p:cNvSpPr>
          <p:nvPr>
            <p:ph type="pic" sz="quarter" idx="22"/>
          </p:nvPr>
        </p:nvSpPr>
        <p:spPr>
          <a:xfrm>
            <a:off x="460306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35" name="Textplatzhalter 11"/>
          <p:cNvSpPr>
            <a:spLocks noGrp="1"/>
          </p:cNvSpPr>
          <p:nvPr>
            <p:ph type="body" sz="quarter" idx="23" hasCustomPrompt="1"/>
          </p:nvPr>
        </p:nvSpPr>
        <p:spPr>
          <a:xfrm>
            <a:off x="1659884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36" name="Bildplatzhalter 13"/>
          <p:cNvSpPr>
            <a:spLocks noGrp="1" noChangeAspect="1"/>
          </p:cNvSpPr>
          <p:nvPr>
            <p:ph type="pic" sz="quarter" idx="24"/>
          </p:nvPr>
        </p:nvSpPr>
        <p:spPr>
          <a:xfrm>
            <a:off x="1757084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37" name="Textplatzhalter 11"/>
          <p:cNvSpPr>
            <a:spLocks noGrp="1"/>
          </p:cNvSpPr>
          <p:nvPr>
            <p:ph type="body" sz="quarter" idx="25" hasCustomPrompt="1"/>
          </p:nvPr>
        </p:nvSpPr>
        <p:spPr>
          <a:xfrm>
            <a:off x="2956662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38" name="Bildplatzhalter 13"/>
          <p:cNvSpPr>
            <a:spLocks noGrp="1" noChangeAspect="1"/>
          </p:cNvSpPr>
          <p:nvPr>
            <p:ph type="pic" sz="quarter" idx="26"/>
          </p:nvPr>
        </p:nvSpPr>
        <p:spPr>
          <a:xfrm>
            <a:off x="3053862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39" name="Textplatzhalter 11"/>
          <p:cNvSpPr>
            <a:spLocks noGrp="1"/>
          </p:cNvSpPr>
          <p:nvPr>
            <p:ph type="body" sz="quarter" idx="27" hasCustomPrompt="1"/>
          </p:nvPr>
        </p:nvSpPr>
        <p:spPr>
          <a:xfrm>
            <a:off x="4253440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0" name="Bildplatzhalter 13"/>
          <p:cNvSpPr>
            <a:spLocks noGrp="1" noChangeAspect="1"/>
          </p:cNvSpPr>
          <p:nvPr>
            <p:ph type="pic" sz="quarter" idx="28"/>
          </p:nvPr>
        </p:nvSpPr>
        <p:spPr>
          <a:xfrm>
            <a:off x="4350640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1" name="Textplatzhalter 11"/>
          <p:cNvSpPr>
            <a:spLocks noGrp="1"/>
          </p:cNvSpPr>
          <p:nvPr>
            <p:ph type="body" sz="quarter" idx="29" hasCustomPrompt="1"/>
          </p:nvPr>
        </p:nvSpPr>
        <p:spPr>
          <a:xfrm>
            <a:off x="5550218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2" name="Bildplatzhalter 13"/>
          <p:cNvSpPr>
            <a:spLocks noGrp="1" noChangeAspect="1"/>
          </p:cNvSpPr>
          <p:nvPr>
            <p:ph type="pic" sz="quarter" idx="30"/>
          </p:nvPr>
        </p:nvSpPr>
        <p:spPr>
          <a:xfrm>
            <a:off x="5647418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3" name="Textplatzhalter 11"/>
          <p:cNvSpPr>
            <a:spLocks noGrp="1"/>
          </p:cNvSpPr>
          <p:nvPr>
            <p:ph type="body" sz="quarter" idx="31" hasCustomPrompt="1"/>
          </p:nvPr>
        </p:nvSpPr>
        <p:spPr>
          <a:xfrm>
            <a:off x="363106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4" name="Bildplatzhalter 13"/>
          <p:cNvSpPr>
            <a:spLocks noGrp="1" noChangeAspect="1"/>
          </p:cNvSpPr>
          <p:nvPr>
            <p:ph type="pic" sz="quarter" idx="32"/>
          </p:nvPr>
        </p:nvSpPr>
        <p:spPr>
          <a:xfrm>
            <a:off x="460306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5" name="Textplatzhalter 11"/>
          <p:cNvSpPr>
            <a:spLocks noGrp="1"/>
          </p:cNvSpPr>
          <p:nvPr>
            <p:ph type="body" sz="quarter" idx="33" hasCustomPrompt="1"/>
          </p:nvPr>
        </p:nvSpPr>
        <p:spPr>
          <a:xfrm>
            <a:off x="1659884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6" name="Bildplatzhalter 13"/>
          <p:cNvSpPr>
            <a:spLocks noGrp="1" noChangeAspect="1"/>
          </p:cNvSpPr>
          <p:nvPr>
            <p:ph type="pic" sz="quarter" idx="34"/>
          </p:nvPr>
        </p:nvSpPr>
        <p:spPr>
          <a:xfrm>
            <a:off x="1757084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7" name="Textplatzhalter 11"/>
          <p:cNvSpPr>
            <a:spLocks noGrp="1"/>
          </p:cNvSpPr>
          <p:nvPr>
            <p:ph type="body" sz="quarter" idx="35" hasCustomPrompt="1"/>
          </p:nvPr>
        </p:nvSpPr>
        <p:spPr>
          <a:xfrm>
            <a:off x="2956662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8" name="Bildplatzhalter 13"/>
          <p:cNvSpPr>
            <a:spLocks noGrp="1" noChangeAspect="1"/>
          </p:cNvSpPr>
          <p:nvPr>
            <p:ph type="pic" sz="quarter" idx="36"/>
          </p:nvPr>
        </p:nvSpPr>
        <p:spPr>
          <a:xfrm>
            <a:off x="3053862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9" name="Textplatzhalter 11"/>
          <p:cNvSpPr>
            <a:spLocks noGrp="1"/>
          </p:cNvSpPr>
          <p:nvPr>
            <p:ph type="body" sz="quarter" idx="37" hasCustomPrompt="1"/>
          </p:nvPr>
        </p:nvSpPr>
        <p:spPr>
          <a:xfrm>
            <a:off x="4253440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0" name="Bildplatzhalter 13"/>
          <p:cNvSpPr>
            <a:spLocks noGrp="1" noChangeAspect="1"/>
          </p:cNvSpPr>
          <p:nvPr>
            <p:ph type="pic" sz="quarter" idx="38"/>
          </p:nvPr>
        </p:nvSpPr>
        <p:spPr>
          <a:xfrm>
            <a:off x="4350640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1" name="Textplatzhalter 11"/>
          <p:cNvSpPr>
            <a:spLocks noGrp="1"/>
          </p:cNvSpPr>
          <p:nvPr>
            <p:ph type="body" sz="quarter" idx="39" hasCustomPrompt="1"/>
          </p:nvPr>
        </p:nvSpPr>
        <p:spPr>
          <a:xfrm>
            <a:off x="5550218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2" name="Bildplatzhalter 13"/>
          <p:cNvSpPr>
            <a:spLocks noGrp="1" noChangeAspect="1"/>
          </p:cNvSpPr>
          <p:nvPr>
            <p:ph type="pic" sz="quarter" idx="40"/>
          </p:nvPr>
        </p:nvSpPr>
        <p:spPr>
          <a:xfrm>
            <a:off x="5647418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3" name="Textplatzhalter 11"/>
          <p:cNvSpPr>
            <a:spLocks noGrp="1"/>
          </p:cNvSpPr>
          <p:nvPr>
            <p:ph type="body" sz="quarter" idx="41" hasCustomPrompt="1"/>
          </p:nvPr>
        </p:nvSpPr>
        <p:spPr>
          <a:xfrm>
            <a:off x="363106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4" name="Bildplatzhalter 13"/>
          <p:cNvSpPr>
            <a:spLocks noGrp="1" noChangeAspect="1"/>
          </p:cNvSpPr>
          <p:nvPr>
            <p:ph type="pic" sz="quarter" idx="42"/>
          </p:nvPr>
        </p:nvSpPr>
        <p:spPr>
          <a:xfrm>
            <a:off x="460306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5" name="Textplatzhalter 11"/>
          <p:cNvSpPr>
            <a:spLocks noGrp="1"/>
          </p:cNvSpPr>
          <p:nvPr>
            <p:ph type="body" sz="quarter" idx="43" hasCustomPrompt="1"/>
          </p:nvPr>
        </p:nvSpPr>
        <p:spPr>
          <a:xfrm>
            <a:off x="1659884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6" name="Bildplatzhalter 13"/>
          <p:cNvSpPr>
            <a:spLocks noGrp="1" noChangeAspect="1"/>
          </p:cNvSpPr>
          <p:nvPr>
            <p:ph type="pic" sz="quarter" idx="44"/>
          </p:nvPr>
        </p:nvSpPr>
        <p:spPr>
          <a:xfrm>
            <a:off x="1757084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7" name="Textplatzhalter 11"/>
          <p:cNvSpPr>
            <a:spLocks noGrp="1"/>
          </p:cNvSpPr>
          <p:nvPr>
            <p:ph type="body" sz="quarter" idx="45" hasCustomPrompt="1"/>
          </p:nvPr>
        </p:nvSpPr>
        <p:spPr>
          <a:xfrm>
            <a:off x="2956662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8" name="Bildplatzhalter 13"/>
          <p:cNvSpPr>
            <a:spLocks noGrp="1" noChangeAspect="1"/>
          </p:cNvSpPr>
          <p:nvPr>
            <p:ph type="pic" sz="quarter" idx="46"/>
          </p:nvPr>
        </p:nvSpPr>
        <p:spPr>
          <a:xfrm>
            <a:off x="3053862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9" name="Textplatzhalter 11"/>
          <p:cNvSpPr>
            <a:spLocks noGrp="1"/>
          </p:cNvSpPr>
          <p:nvPr>
            <p:ph type="body" sz="quarter" idx="47" hasCustomPrompt="1"/>
          </p:nvPr>
        </p:nvSpPr>
        <p:spPr>
          <a:xfrm>
            <a:off x="4253440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0" name="Bildplatzhalter 13"/>
          <p:cNvSpPr>
            <a:spLocks noGrp="1" noChangeAspect="1"/>
          </p:cNvSpPr>
          <p:nvPr>
            <p:ph type="pic" sz="quarter" idx="48"/>
          </p:nvPr>
        </p:nvSpPr>
        <p:spPr>
          <a:xfrm>
            <a:off x="4350640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1" name="Textplatzhalter 11"/>
          <p:cNvSpPr>
            <a:spLocks noGrp="1"/>
          </p:cNvSpPr>
          <p:nvPr>
            <p:ph type="body" sz="quarter" idx="49" hasCustomPrompt="1"/>
          </p:nvPr>
        </p:nvSpPr>
        <p:spPr>
          <a:xfrm>
            <a:off x="5550218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2" name="Bildplatzhalter 13"/>
          <p:cNvSpPr>
            <a:spLocks noGrp="1" noChangeAspect="1"/>
          </p:cNvSpPr>
          <p:nvPr>
            <p:ph type="pic" sz="quarter" idx="50"/>
          </p:nvPr>
        </p:nvSpPr>
        <p:spPr>
          <a:xfrm>
            <a:off x="5647418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3" name="Textplatzhalter 11"/>
          <p:cNvSpPr>
            <a:spLocks noGrp="1"/>
          </p:cNvSpPr>
          <p:nvPr>
            <p:ph type="body" sz="quarter" idx="51" hasCustomPrompt="1"/>
          </p:nvPr>
        </p:nvSpPr>
        <p:spPr>
          <a:xfrm>
            <a:off x="363106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4" name="Bildplatzhalter 13"/>
          <p:cNvSpPr>
            <a:spLocks noGrp="1" noChangeAspect="1"/>
          </p:cNvSpPr>
          <p:nvPr>
            <p:ph type="pic" sz="quarter" idx="52"/>
          </p:nvPr>
        </p:nvSpPr>
        <p:spPr>
          <a:xfrm>
            <a:off x="460306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5" name="Textplatzhalter 11"/>
          <p:cNvSpPr>
            <a:spLocks noGrp="1"/>
          </p:cNvSpPr>
          <p:nvPr>
            <p:ph type="body" sz="quarter" idx="53" hasCustomPrompt="1"/>
          </p:nvPr>
        </p:nvSpPr>
        <p:spPr>
          <a:xfrm>
            <a:off x="1659884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6" name="Bildplatzhalter 13"/>
          <p:cNvSpPr>
            <a:spLocks noGrp="1" noChangeAspect="1"/>
          </p:cNvSpPr>
          <p:nvPr>
            <p:ph type="pic" sz="quarter" idx="54"/>
          </p:nvPr>
        </p:nvSpPr>
        <p:spPr>
          <a:xfrm>
            <a:off x="1757084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7" name="Textplatzhalter 11"/>
          <p:cNvSpPr>
            <a:spLocks noGrp="1"/>
          </p:cNvSpPr>
          <p:nvPr>
            <p:ph type="body" sz="quarter" idx="55" hasCustomPrompt="1"/>
          </p:nvPr>
        </p:nvSpPr>
        <p:spPr>
          <a:xfrm>
            <a:off x="2956662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8" name="Bildplatzhalter 13"/>
          <p:cNvSpPr>
            <a:spLocks noGrp="1" noChangeAspect="1"/>
          </p:cNvSpPr>
          <p:nvPr>
            <p:ph type="pic" sz="quarter" idx="56"/>
          </p:nvPr>
        </p:nvSpPr>
        <p:spPr>
          <a:xfrm>
            <a:off x="3053862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9" name="Textplatzhalter 11"/>
          <p:cNvSpPr>
            <a:spLocks noGrp="1"/>
          </p:cNvSpPr>
          <p:nvPr>
            <p:ph type="body" sz="quarter" idx="57" hasCustomPrompt="1"/>
          </p:nvPr>
        </p:nvSpPr>
        <p:spPr>
          <a:xfrm>
            <a:off x="4253440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0" name="Bildplatzhalter 13"/>
          <p:cNvSpPr>
            <a:spLocks noGrp="1" noChangeAspect="1"/>
          </p:cNvSpPr>
          <p:nvPr>
            <p:ph type="pic" sz="quarter" idx="58"/>
          </p:nvPr>
        </p:nvSpPr>
        <p:spPr>
          <a:xfrm>
            <a:off x="4350640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1" name="Textplatzhalter 11"/>
          <p:cNvSpPr>
            <a:spLocks noGrp="1"/>
          </p:cNvSpPr>
          <p:nvPr>
            <p:ph type="body" sz="quarter" idx="59" hasCustomPrompt="1"/>
          </p:nvPr>
        </p:nvSpPr>
        <p:spPr>
          <a:xfrm>
            <a:off x="5550218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2" name="Bildplatzhalter 13"/>
          <p:cNvSpPr>
            <a:spLocks noGrp="1" noChangeAspect="1"/>
          </p:cNvSpPr>
          <p:nvPr>
            <p:ph type="pic" sz="quarter" idx="60"/>
          </p:nvPr>
        </p:nvSpPr>
        <p:spPr>
          <a:xfrm>
            <a:off x="5647418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3" name="Textplatzhalter 11"/>
          <p:cNvSpPr>
            <a:spLocks noGrp="1"/>
          </p:cNvSpPr>
          <p:nvPr>
            <p:ph type="body" sz="quarter" idx="61" hasCustomPrompt="1"/>
          </p:nvPr>
        </p:nvSpPr>
        <p:spPr>
          <a:xfrm>
            <a:off x="363106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4" name="Bildplatzhalter 13"/>
          <p:cNvSpPr>
            <a:spLocks noGrp="1" noChangeAspect="1"/>
          </p:cNvSpPr>
          <p:nvPr>
            <p:ph type="pic" sz="quarter" idx="62"/>
          </p:nvPr>
        </p:nvSpPr>
        <p:spPr>
          <a:xfrm>
            <a:off x="460306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5" name="Textplatzhalter 11"/>
          <p:cNvSpPr>
            <a:spLocks noGrp="1"/>
          </p:cNvSpPr>
          <p:nvPr>
            <p:ph type="body" sz="quarter" idx="63" hasCustomPrompt="1"/>
          </p:nvPr>
        </p:nvSpPr>
        <p:spPr>
          <a:xfrm>
            <a:off x="1659884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6" name="Bildplatzhalter 13"/>
          <p:cNvSpPr>
            <a:spLocks noGrp="1" noChangeAspect="1"/>
          </p:cNvSpPr>
          <p:nvPr>
            <p:ph type="pic" sz="quarter" idx="64"/>
          </p:nvPr>
        </p:nvSpPr>
        <p:spPr>
          <a:xfrm>
            <a:off x="1757084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7" name="Textplatzhalter 11"/>
          <p:cNvSpPr>
            <a:spLocks noGrp="1"/>
          </p:cNvSpPr>
          <p:nvPr>
            <p:ph type="body" sz="quarter" idx="65" hasCustomPrompt="1"/>
          </p:nvPr>
        </p:nvSpPr>
        <p:spPr>
          <a:xfrm>
            <a:off x="2956662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8" name="Bildplatzhalter 13"/>
          <p:cNvSpPr>
            <a:spLocks noGrp="1" noChangeAspect="1"/>
          </p:cNvSpPr>
          <p:nvPr>
            <p:ph type="pic" sz="quarter" idx="66"/>
          </p:nvPr>
        </p:nvSpPr>
        <p:spPr>
          <a:xfrm>
            <a:off x="3053862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9" name="Textplatzhalter 11"/>
          <p:cNvSpPr>
            <a:spLocks noGrp="1"/>
          </p:cNvSpPr>
          <p:nvPr>
            <p:ph type="body" sz="quarter" idx="67" hasCustomPrompt="1"/>
          </p:nvPr>
        </p:nvSpPr>
        <p:spPr>
          <a:xfrm>
            <a:off x="4253440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80" name="Bildplatzhalter 13"/>
          <p:cNvSpPr>
            <a:spLocks noGrp="1" noChangeAspect="1"/>
          </p:cNvSpPr>
          <p:nvPr>
            <p:ph type="pic" sz="quarter" idx="68"/>
          </p:nvPr>
        </p:nvSpPr>
        <p:spPr>
          <a:xfrm>
            <a:off x="4350640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81" name="Textplatzhalter 11"/>
          <p:cNvSpPr>
            <a:spLocks noGrp="1"/>
          </p:cNvSpPr>
          <p:nvPr>
            <p:ph type="body" sz="quarter" idx="69" hasCustomPrompt="1"/>
          </p:nvPr>
        </p:nvSpPr>
        <p:spPr>
          <a:xfrm>
            <a:off x="5550218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82" name="Bildplatzhalter 13"/>
          <p:cNvSpPr>
            <a:spLocks noGrp="1" noChangeAspect="1"/>
          </p:cNvSpPr>
          <p:nvPr>
            <p:ph type="pic" sz="quarter" idx="70"/>
          </p:nvPr>
        </p:nvSpPr>
        <p:spPr>
          <a:xfrm>
            <a:off x="5647418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86" name="Rechteck 85"/>
          <p:cNvSpPr/>
          <p:nvPr userDrawn="1"/>
        </p:nvSpPr>
        <p:spPr>
          <a:xfrm>
            <a:off x="269775" y="291920"/>
            <a:ext cx="6480313" cy="27493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7" name="Textplatzhalter 11"/>
          <p:cNvSpPr>
            <a:spLocks noGrp="1"/>
          </p:cNvSpPr>
          <p:nvPr>
            <p:ph type="body" sz="quarter" idx="71" hasCustomPrompt="1"/>
          </p:nvPr>
        </p:nvSpPr>
        <p:spPr>
          <a:xfrm>
            <a:off x="376376" y="38530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88" name="Bildplatzhalter 13"/>
          <p:cNvSpPr>
            <a:spLocks noGrp="1" noChangeAspect="1"/>
          </p:cNvSpPr>
          <p:nvPr>
            <p:ph type="pic" sz="quarter" idx="72"/>
          </p:nvPr>
        </p:nvSpPr>
        <p:spPr>
          <a:xfrm>
            <a:off x="473576" y="46150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89" name="Textplatzhalter 11"/>
          <p:cNvSpPr>
            <a:spLocks noGrp="1"/>
          </p:cNvSpPr>
          <p:nvPr>
            <p:ph type="body" sz="quarter" idx="73" hasCustomPrompt="1"/>
          </p:nvPr>
        </p:nvSpPr>
        <p:spPr>
          <a:xfrm>
            <a:off x="1673154" y="38530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90" name="Bildplatzhalter 13"/>
          <p:cNvSpPr>
            <a:spLocks noGrp="1" noChangeAspect="1"/>
          </p:cNvSpPr>
          <p:nvPr>
            <p:ph type="pic" sz="quarter" idx="74"/>
          </p:nvPr>
        </p:nvSpPr>
        <p:spPr>
          <a:xfrm>
            <a:off x="1770354" y="46150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91" name="Textplatzhalter 11"/>
          <p:cNvSpPr>
            <a:spLocks noGrp="1"/>
          </p:cNvSpPr>
          <p:nvPr>
            <p:ph type="body" sz="quarter" idx="75" hasCustomPrompt="1"/>
          </p:nvPr>
        </p:nvSpPr>
        <p:spPr>
          <a:xfrm>
            <a:off x="2969932" y="38530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92" name="Bildplatzhalter 13"/>
          <p:cNvSpPr>
            <a:spLocks noGrp="1" noChangeAspect="1"/>
          </p:cNvSpPr>
          <p:nvPr>
            <p:ph type="pic" sz="quarter" idx="76"/>
          </p:nvPr>
        </p:nvSpPr>
        <p:spPr>
          <a:xfrm>
            <a:off x="3067132" y="46150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93" name="Textplatzhalter 11"/>
          <p:cNvSpPr>
            <a:spLocks noGrp="1"/>
          </p:cNvSpPr>
          <p:nvPr>
            <p:ph type="body" sz="quarter" idx="77" hasCustomPrompt="1"/>
          </p:nvPr>
        </p:nvSpPr>
        <p:spPr>
          <a:xfrm>
            <a:off x="4266710" y="38530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94" name="Bildplatzhalter 13"/>
          <p:cNvSpPr>
            <a:spLocks noGrp="1" noChangeAspect="1"/>
          </p:cNvSpPr>
          <p:nvPr>
            <p:ph type="pic" sz="quarter" idx="78"/>
          </p:nvPr>
        </p:nvSpPr>
        <p:spPr>
          <a:xfrm>
            <a:off x="4363910" y="46150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95" name="Textplatzhalter 11"/>
          <p:cNvSpPr>
            <a:spLocks noGrp="1"/>
          </p:cNvSpPr>
          <p:nvPr>
            <p:ph type="body" sz="quarter" idx="79" hasCustomPrompt="1"/>
          </p:nvPr>
        </p:nvSpPr>
        <p:spPr>
          <a:xfrm>
            <a:off x="5563488" y="38530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96" name="Bildplatzhalter 13"/>
          <p:cNvSpPr>
            <a:spLocks noGrp="1" noChangeAspect="1"/>
          </p:cNvSpPr>
          <p:nvPr>
            <p:ph type="pic" sz="quarter" idx="80"/>
          </p:nvPr>
        </p:nvSpPr>
        <p:spPr>
          <a:xfrm>
            <a:off x="5660688" y="46150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9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63106" y="183839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99" name="Bildplatzhalter 13"/>
          <p:cNvSpPr>
            <a:spLocks noGrp="1" noChangeAspect="1"/>
          </p:cNvSpPr>
          <p:nvPr>
            <p:ph type="pic" sz="quarter" idx="12"/>
          </p:nvPr>
        </p:nvSpPr>
        <p:spPr>
          <a:xfrm>
            <a:off x="460306" y="191459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85" name="Textplatzhalter 11">
            <a:extLst>
              <a:ext uri="{FF2B5EF4-FFF2-40B4-BE49-F238E27FC236}">
                <a16:creationId xmlns:a16="http://schemas.microsoft.com/office/drawing/2014/main" id="{5C5A5789-A628-3643-B867-1B84D43AA8F5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1673154" y="183839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100" name="Bildplatzhalter 13">
            <a:extLst>
              <a:ext uri="{FF2B5EF4-FFF2-40B4-BE49-F238E27FC236}">
                <a16:creationId xmlns:a16="http://schemas.microsoft.com/office/drawing/2014/main" id="{989BD409-8F24-DA43-9E3F-CC180553D0C7}"/>
              </a:ext>
            </a:extLst>
          </p:cNvPr>
          <p:cNvSpPr>
            <a:spLocks noGrp="1" noChangeAspect="1"/>
          </p:cNvSpPr>
          <p:nvPr>
            <p:ph type="pic" sz="quarter" idx="82"/>
          </p:nvPr>
        </p:nvSpPr>
        <p:spPr>
          <a:xfrm>
            <a:off x="1770354" y="191459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101" name="Textplatzhalter 11">
            <a:extLst>
              <a:ext uri="{FF2B5EF4-FFF2-40B4-BE49-F238E27FC236}">
                <a16:creationId xmlns:a16="http://schemas.microsoft.com/office/drawing/2014/main" id="{B19E3AFF-12C5-3D4B-80D7-1955462276A0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2956662" y="183839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102" name="Bildplatzhalter 13">
            <a:extLst>
              <a:ext uri="{FF2B5EF4-FFF2-40B4-BE49-F238E27FC236}">
                <a16:creationId xmlns:a16="http://schemas.microsoft.com/office/drawing/2014/main" id="{5B498C30-D4F4-DC4E-93B2-582F396A2FE4}"/>
              </a:ext>
            </a:extLst>
          </p:cNvPr>
          <p:cNvSpPr>
            <a:spLocks noGrp="1" noChangeAspect="1"/>
          </p:cNvSpPr>
          <p:nvPr>
            <p:ph type="pic" sz="quarter" idx="84"/>
          </p:nvPr>
        </p:nvSpPr>
        <p:spPr>
          <a:xfrm>
            <a:off x="3053862" y="191459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103" name="Textplatzhalter 11">
            <a:extLst>
              <a:ext uri="{FF2B5EF4-FFF2-40B4-BE49-F238E27FC236}">
                <a16:creationId xmlns:a16="http://schemas.microsoft.com/office/drawing/2014/main" id="{77C39D1B-5EC8-F04E-8E06-035FBD2B21D2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4253440" y="183839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104" name="Bildplatzhalter 13">
            <a:extLst>
              <a:ext uri="{FF2B5EF4-FFF2-40B4-BE49-F238E27FC236}">
                <a16:creationId xmlns:a16="http://schemas.microsoft.com/office/drawing/2014/main" id="{E1BDF41A-DC7D-C642-8A90-BF361B2346B1}"/>
              </a:ext>
            </a:extLst>
          </p:cNvPr>
          <p:cNvSpPr>
            <a:spLocks noGrp="1" noChangeAspect="1"/>
          </p:cNvSpPr>
          <p:nvPr>
            <p:ph type="pic" sz="quarter" idx="86"/>
          </p:nvPr>
        </p:nvSpPr>
        <p:spPr>
          <a:xfrm>
            <a:off x="4350640" y="191459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105" name="Textplatzhalter 11">
            <a:extLst>
              <a:ext uri="{FF2B5EF4-FFF2-40B4-BE49-F238E27FC236}">
                <a16:creationId xmlns:a16="http://schemas.microsoft.com/office/drawing/2014/main" id="{CD2A9E50-E24F-0C41-8E61-3DB41B731C31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5550218" y="183839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106" name="Bildplatzhalter 13">
            <a:extLst>
              <a:ext uri="{FF2B5EF4-FFF2-40B4-BE49-F238E27FC236}">
                <a16:creationId xmlns:a16="http://schemas.microsoft.com/office/drawing/2014/main" id="{AD88C9B8-EFF9-7F4C-9923-6DCE858A2466}"/>
              </a:ext>
            </a:extLst>
          </p:cNvPr>
          <p:cNvSpPr>
            <a:spLocks noGrp="1" noChangeAspect="1"/>
          </p:cNvSpPr>
          <p:nvPr>
            <p:ph type="pic" sz="quarter" idx="88"/>
          </p:nvPr>
        </p:nvSpPr>
        <p:spPr>
          <a:xfrm>
            <a:off x="5647418" y="191459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375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0334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403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892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7887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1161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040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850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31" Type="http://schemas.openxmlformats.org/officeDocument/2006/relationships/image" Target="../media/image32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Relationship Id="rId30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26" Type="http://schemas.openxmlformats.org/officeDocument/2006/relationships/image" Target="../media/image57.png"/><Relationship Id="rId3" Type="http://schemas.openxmlformats.org/officeDocument/2006/relationships/image" Target="../media/image34.png"/><Relationship Id="rId21" Type="http://schemas.openxmlformats.org/officeDocument/2006/relationships/image" Target="../media/image52.tiff"/><Relationship Id="rId34" Type="http://schemas.openxmlformats.org/officeDocument/2006/relationships/image" Target="../media/image65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5" Type="http://schemas.openxmlformats.org/officeDocument/2006/relationships/image" Target="../media/image56.png"/><Relationship Id="rId33" Type="http://schemas.openxmlformats.org/officeDocument/2006/relationships/image" Target="../media/image64.png"/><Relationship Id="rId2" Type="http://schemas.openxmlformats.org/officeDocument/2006/relationships/image" Target="../media/image33.png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29" Type="http://schemas.openxmlformats.org/officeDocument/2006/relationships/image" Target="../media/image60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24" Type="http://schemas.openxmlformats.org/officeDocument/2006/relationships/image" Target="../media/image55.tiff"/><Relationship Id="rId32" Type="http://schemas.openxmlformats.org/officeDocument/2006/relationships/image" Target="../media/image63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23" Type="http://schemas.openxmlformats.org/officeDocument/2006/relationships/image" Target="../media/image54.tiff"/><Relationship Id="rId28" Type="http://schemas.openxmlformats.org/officeDocument/2006/relationships/image" Target="../media/image59.png"/><Relationship Id="rId36" Type="http://schemas.openxmlformats.org/officeDocument/2006/relationships/image" Target="../media/image67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31" Type="http://schemas.openxmlformats.org/officeDocument/2006/relationships/image" Target="../media/image62.tiff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53.tiff"/><Relationship Id="rId27" Type="http://schemas.openxmlformats.org/officeDocument/2006/relationships/image" Target="../media/image58.png"/><Relationship Id="rId30" Type="http://schemas.openxmlformats.org/officeDocument/2006/relationships/image" Target="../media/image61.png"/><Relationship Id="rId35" Type="http://schemas.openxmlformats.org/officeDocument/2006/relationships/image" Target="../media/image66.png"/><Relationship Id="rId8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rafik 59" descr="Ein Bild, das Spiegel, Zeichnung enthält.&#10;&#10;Automatisch generierte Beschreibung">
            <a:extLst>
              <a:ext uri="{FF2B5EF4-FFF2-40B4-BE49-F238E27FC236}">
                <a16:creationId xmlns:a16="http://schemas.microsoft.com/office/drawing/2014/main" id="{E18CEF7A-2DED-AA4E-9D0F-1D8517AF3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581" y="2990334"/>
            <a:ext cx="4379752" cy="3655541"/>
          </a:xfrm>
          <a:prstGeom prst="rect">
            <a:avLst/>
          </a:prstGeom>
        </p:spPr>
      </p:pic>
      <p:sp>
        <p:nvSpPr>
          <p:cNvPr id="61" name="Textfeld 60">
            <a:extLst>
              <a:ext uri="{FF2B5EF4-FFF2-40B4-BE49-F238E27FC236}">
                <a16:creationId xmlns:a16="http://schemas.microsoft.com/office/drawing/2014/main" id="{CFFE2B37-6EAB-C34E-8739-9BD21B975CC8}"/>
              </a:ext>
            </a:extLst>
          </p:cNvPr>
          <p:cNvSpPr txBox="1"/>
          <p:nvPr/>
        </p:nvSpPr>
        <p:spPr>
          <a:xfrm>
            <a:off x="3067669" y="3259010"/>
            <a:ext cx="2733575" cy="1693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2400" dirty="0">
                <a:latin typeface="Happy Monkey" panose="02000500000000020004" pitchFamily="2" charset="0"/>
              </a:rPr>
              <a:t>Ich hab was </a:t>
            </a:r>
          </a:p>
          <a:p>
            <a:pPr algn="ctr">
              <a:lnSpc>
                <a:spcPct val="150000"/>
              </a:lnSpc>
            </a:pPr>
            <a:r>
              <a:rPr lang="de-DE" sz="2400" dirty="0">
                <a:latin typeface="Happy Monkey" panose="02000500000000020004" pitchFamily="2" charset="0"/>
              </a:rPr>
              <a:t>zu erzählen von der Schule!</a:t>
            </a:r>
          </a:p>
        </p:txBody>
      </p:sp>
      <p:pic>
        <p:nvPicPr>
          <p:cNvPr id="63" name="Grafik 62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613D1D70-37B2-4E40-AA11-D909A75D5D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6841" y="5535827"/>
            <a:ext cx="5235962" cy="4370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359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extplatzhalter 180">
            <a:extLst>
              <a:ext uri="{FF2B5EF4-FFF2-40B4-BE49-F238E27FC236}">
                <a16:creationId xmlns:a16="http://schemas.microsoft.com/office/drawing/2014/main" id="{ED1F5C48-A700-4245-B5AC-0958D8537ED5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r>
              <a:rPr lang="de-DE" dirty="0"/>
              <a:t>Freunde</a:t>
            </a:r>
          </a:p>
        </p:txBody>
      </p:sp>
      <p:sp>
        <p:nvSpPr>
          <p:cNvPr id="171" name="Textplatzhalter 170">
            <a:extLst>
              <a:ext uri="{FF2B5EF4-FFF2-40B4-BE49-F238E27FC236}">
                <a16:creationId xmlns:a16="http://schemas.microsoft.com/office/drawing/2014/main" id="{5DE4B778-7E38-FE4F-9D6C-6C32F56E8C7A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r>
              <a:rPr lang="de-DE" dirty="0"/>
              <a:t>Schulhof</a:t>
            </a:r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e-DE" sz="1000" dirty="0"/>
              <a:t>Morgenkreis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 sz="1000" dirty="0"/>
              <a:t>Deutsch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de-DE" sz="1000" dirty="0"/>
              <a:t>Mathe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de-DE" sz="1000" dirty="0"/>
              <a:t>Sport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de-DE" sz="1000" dirty="0"/>
              <a:t>Kunst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de-DE" sz="1000" dirty="0"/>
              <a:t>Musik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de-DE" sz="1000" dirty="0"/>
              <a:t>Kochen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de-DE" sz="1000" dirty="0"/>
              <a:t>Schwimmen</a:t>
            </a:r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de-DE" dirty="0"/>
              <a:t>Sachunterricht</a:t>
            </a:r>
            <a:endParaRPr lang="de-DE" sz="1000" dirty="0"/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de-DE" sz="1000" dirty="0"/>
              <a:t>Werken</a:t>
            </a:r>
          </a:p>
        </p:txBody>
      </p:sp>
      <p:sp>
        <p:nvSpPr>
          <p:cNvPr id="22" name="Textplatzhalter 21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de-DE" sz="1000" dirty="0"/>
              <a:t>einkaufen</a:t>
            </a:r>
          </a:p>
        </p:txBody>
      </p:sp>
      <p:sp>
        <p:nvSpPr>
          <p:cNvPr id="24" name="Textplatzhalter 23"/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de-DE" sz="1000" dirty="0"/>
              <a:t>spazieren</a:t>
            </a:r>
          </a:p>
        </p:txBody>
      </p:sp>
      <p:sp>
        <p:nvSpPr>
          <p:cNvPr id="52" name="Textplatzhalter 51"/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r>
              <a:rPr lang="de-DE" dirty="0"/>
              <a:t>Mensa</a:t>
            </a:r>
          </a:p>
        </p:txBody>
      </p:sp>
      <p:sp>
        <p:nvSpPr>
          <p:cNvPr id="56" name="Textplatzhalter 55"/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de-DE" dirty="0"/>
              <a:t> AG</a:t>
            </a:r>
          </a:p>
        </p:txBody>
      </p:sp>
      <p:sp>
        <p:nvSpPr>
          <p:cNvPr id="58" name="Textplatzhalter 57"/>
          <p:cNvSpPr>
            <a:spLocks noGrp="1"/>
          </p:cNvSpPr>
          <p:nvPr>
            <p:ph type="body" sz="quarter" idx="51"/>
          </p:nvPr>
        </p:nvSpPr>
        <p:spPr/>
        <p:txBody>
          <a:bodyPr>
            <a:normAutofit/>
          </a:bodyPr>
          <a:lstStyle/>
          <a:p>
            <a:r>
              <a:rPr lang="de-DE" dirty="0"/>
              <a:t> streiten</a:t>
            </a:r>
          </a:p>
        </p:txBody>
      </p:sp>
      <p:sp>
        <p:nvSpPr>
          <p:cNvPr id="60" name="Textplatzhalter 59"/>
          <p:cNvSpPr>
            <a:spLocks noGrp="1"/>
          </p:cNvSpPr>
          <p:nvPr>
            <p:ph type="body" sz="quarter" idx="53"/>
          </p:nvPr>
        </p:nvSpPr>
        <p:spPr/>
        <p:txBody>
          <a:bodyPr>
            <a:normAutofit/>
          </a:bodyPr>
          <a:lstStyle/>
          <a:p>
            <a:r>
              <a:rPr lang="de-DE" dirty="0"/>
              <a:t>Ärger</a:t>
            </a:r>
          </a:p>
        </p:txBody>
      </p:sp>
      <p:sp>
        <p:nvSpPr>
          <p:cNvPr id="35" name="Textplatzhalter 34">
            <a:extLst>
              <a:ext uri="{FF2B5EF4-FFF2-40B4-BE49-F238E27FC236}">
                <a16:creationId xmlns:a16="http://schemas.microsoft.com/office/drawing/2014/main" id="{BD547CB0-0985-454D-BC46-8013E1C7F663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r>
              <a:rPr lang="de-DE" dirty="0"/>
              <a:t>gewinnen</a:t>
            </a:r>
          </a:p>
        </p:txBody>
      </p:sp>
      <p:pic>
        <p:nvPicPr>
          <p:cNvPr id="226" name="Bildplatzhalter 225">
            <a:extLst>
              <a:ext uri="{FF2B5EF4-FFF2-40B4-BE49-F238E27FC236}">
                <a16:creationId xmlns:a16="http://schemas.microsoft.com/office/drawing/2014/main" id="{75016392-311C-5D40-B48C-53FF27FAB1ED}"/>
              </a:ext>
            </a:extLst>
          </p:cNvPr>
          <p:cNvPicPr>
            <a:picLocks noGrp="1" noChangeAspect="1"/>
          </p:cNvPicPr>
          <p:nvPr>
            <p:ph type="pic" sz="quarter" idx="58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7" name="Textplatzhalter 36">
            <a:extLst>
              <a:ext uri="{FF2B5EF4-FFF2-40B4-BE49-F238E27FC236}">
                <a16:creationId xmlns:a16="http://schemas.microsoft.com/office/drawing/2014/main" id="{FD2423C1-C62B-EA44-AD17-65F88B573AD3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/>
        <p:txBody>
          <a:bodyPr/>
          <a:lstStyle/>
          <a:p>
            <a:r>
              <a:rPr lang="de-DE" dirty="0"/>
              <a:t>verlieren</a:t>
            </a:r>
          </a:p>
        </p:txBody>
      </p:sp>
      <p:pic>
        <p:nvPicPr>
          <p:cNvPr id="228" name="Bildplatzhalter 227">
            <a:extLst>
              <a:ext uri="{FF2B5EF4-FFF2-40B4-BE49-F238E27FC236}">
                <a16:creationId xmlns:a16="http://schemas.microsoft.com/office/drawing/2014/main" id="{F1636FC3-B96A-9849-BCC6-56866FAAFB3B}"/>
              </a:ext>
            </a:extLst>
          </p:cNvPr>
          <p:cNvPicPr>
            <a:picLocks noGrp="1" noChangeAspect="1"/>
          </p:cNvPicPr>
          <p:nvPr>
            <p:ph type="pic" sz="quarter" idx="6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8" name="Textplatzhalter 87"/>
          <p:cNvSpPr>
            <a:spLocks noGrp="1"/>
          </p:cNvSpPr>
          <p:nvPr>
            <p:ph type="body" sz="quarter" idx="61"/>
          </p:nvPr>
        </p:nvSpPr>
        <p:spPr/>
        <p:txBody>
          <a:bodyPr/>
          <a:lstStyle/>
          <a:p>
            <a:r>
              <a:rPr lang="de-DE" dirty="0"/>
              <a:t>perfekt</a:t>
            </a:r>
          </a:p>
        </p:txBody>
      </p:sp>
      <p:sp>
        <p:nvSpPr>
          <p:cNvPr id="90" name="Textplatzhalter 89"/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r>
              <a:rPr lang="de-DE" dirty="0"/>
              <a:t>super</a:t>
            </a:r>
          </a:p>
        </p:txBody>
      </p:sp>
      <p:sp>
        <p:nvSpPr>
          <p:cNvPr id="92" name="Textplatzhalter 91"/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r>
              <a:rPr lang="de-DE" dirty="0"/>
              <a:t>spannend</a:t>
            </a:r>
          </a:p>
        </p:txBody>
      </p:sp>
      <p:sp>
        <p:nvSpPr>
          <p:cNvPr id="94" name="Textplatzhalter 93"/>
          <p:cNvSpPr>
            <a:spLocks noGrp="1"/>
          </p:cNvSpPr>
          <p:nvPr>
            <p:ph type="body" sz="quarter" idx="67"/>
          </p:nvPr>
        </p:nvSpPr>
        <p:spPr/>
        <p:txBody>
          <a:bodyPr/>
          <a:lstStyle/>
          <a:p>
            <a:r>
              <a:rPr lang="de-DE" dirty="0"/>
              <a:t>gut</a:t>
            </a:r>
          </a:p>
        </p:txBody>
      </p:sp>
      <p:sp>
        <p:nvSpPr>
          <p:cNvPr id="96" name="Textplatzhalter 95"/>
          <p:cNvSpPr>
            <a:spLocks noGrp="1"/>
          </p:cNvSpPr>
          <p:nvPr>
            <p:ph type="body" sz="quarter" idx="69"/>
          </p:nvPr>
        </p:nvSpPr>
        <p:spPr/>
        <p:txBody>
          <a:bodyPr/>
          <a:lstStyle/>
          <a:p>
            <a:r>
              <a:rPr lang="de-DE" dirty="0"/>
              <a:t>naja... geht so.</a:t>
            </a:r>
          </a:p>
        </p:txBody>
      </p:sp>
      <p:sp>
        <p:nvSpPr>
          <p:cNvPr id="98" name="Textplatzhalter 97"/>
          <p:cNvSpPr>
            <a:spLocks noGrp="1"/>
          </p:cNvSpPr>
          <p:nvPr>
            <p:ph type="body" sz="quarter" idx="71"/>
          </p:nvPr>
        </p:nvSpPr>
        <p:spPr/>
        <p:txBody>
          <a:bodyPr/>
          <a:lstStyle/>
          <a:p>
            <a:r>
              <a:rPr lang="de-DE" dirty="0"/>
              <a:t>Heute</a:t>
            </a:r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211753D1-4574-844D-B229-B6C769BDA3FD}"/>
              </a:ext>
            </a:extLst>
          </p:cNvPr>
          <p:cNvPicPr>
            <a:picLocks noGrp="1" noChangeAspect="1"/>
          </p:cNvPicPr>
          <p:nvPr>
            <p:ph type="pic" sz="quarter" idx="7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2" name="Textplatzhalter 101"/>
          <p:cNvSpPr>
            <a:spLocks noGrp="1"/>
          </p:cNvSpPr>
          <p:nvPr>
            <p:ph type="body" sz="quarter" idx="75"/>
          </p:nvPr>
        </p:nvSpPr>
        <p:spPr/>
        <p:txBody>
          <a:bodyPr/>
          <a:lstStyle/>
          <a:p>
            <a:r>
              <a:rPr lang="de-DE" dirty="0"/>
              <a:t>im Bus</a:t>
            </a:r>
          </a:p>
        </p:txBody>
      </p:sp>
      <p:pic>
        <p:nvPicPr>
          <p:cNvPr id="29" name="Bildplatzhalter 2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A4E4B341-5A3F-014D-9950-002A3E3EC989}"/>
              </a:ext>
            </a:extLst>
          </p:cNvPr>
          <p:cNvPicPr>
            <a:picLocks noGrp="1" noChangeAspect="1"/>
          </p:cNvPicPr>
          <p:nvPr>
            <p:ph type="pic" sz="quarter" idx="76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4" name="Textplatzhalter 103"/>
          <p:cNvSpPr>
            <a:spLocks noGrp="1"/>
          </p:cNvSpPr>
          <p:nvPr>
            <p:ph type="body" sz="quarter" idx="77"/>
          </p:nvPr>
        </p:nvSpPr>
        <p:spPr/>
        <p:txBody>
          <a:bodyPr/>
          <a:lstStyle/>
          <a:p>
            <a:r>
              <a:rPr lang="de-DE" dirty="0"/>
              <a:t>in der Schule</a:t>
            </a:r>
          </a:p>
        </p:txBody>
      </p:sp>
      <p:pic>
        <p:nvPicPr>
          <p:cNvPr id="31" name="Bildplatzhalter 30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751D715E-277F-2A4E-A6A2-625D89B87EAC}"/>
              </a:ext>
            </a:extLst>
          </p:cNvPr>
          <p:cNvPicPr>
            <a:picLocks noGrp="1" noChangeAspect="1"/>
          </p:cNvPicPr>
          <p:nvPr>
            <p:ph type="pic" sz="quarter" idx="78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6" name="Textplatzhalter 105"/>
          <p:cNvSpPr>
            <a:spLocks noGrp="1"/>
          </p:cNvSpPr>
          <p:nvPr>
            <p:ph type="body" sz="quarter" idx="79"/>
          </p:nvPr>
        </p:nvSpPr>
        <p:spPr/>
        <p:txBody>
          <a:bodyPr/>
          <a:lstStyle/>
          <a:p>
            <a:r>
              <a:rPr lang="de-DE" dirty="0"/>
              <a:t>in der Pause</a:t>
            </a:r>
          </a:p>
        </p:txBody>
      </p:sp>
      <p:pic>
        <p:nvPicPr>
          <p:cNvPr id="33" name="Bildplatzhalter 32" descr="Ein Bild, das Zeichnung, Spiel enthält.&#10;&#10;Automatisch generierte Beschreibung">
            <a:extLst>
              <a:ext uri="{FF2B5EF4-FFF2-40B4-BE49-F238E27FC236}">
                <a16:creationId xmlns:a16="http://schemas.microsoft.com/office/drawing/2014/main" id="{27051AEF-9C1A-9645-913F-F07C1DB177FE}"/>
              </a:ext>
            </a:extLst>
          </p:cNvPr>
          <p:cNvPicPr>
            <a:picLocks noGrp="1" noChangeAspect="1"/>
          </p:cNvPicPr>
          <p:nvPr>
            <p:ph type="pic" sz="quarter" idx="80"/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2" name="Textplatzhalter 6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waren</a:t>
            </a:r>
          </a:p>
        </p:txBody>
      </p:sp>
      <p:pic>
        <p:nvPicPr>
          <p:cNvPr id="139" name="Bildplatzhalter 138"/>
          <p:cNvPicPr>
            <a:picLocks noGrp="1" noChangeAspect="1"/>
          </p:cNvPicPr>
          <p:nvPr>
            <p:ph type="pic" sz="quarter" idx="12"/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1" name="Textplatzhalter 40">
            <a:extLst>
              <a:ext uri="{FF2B5EF4-FFF2-40B4-BE49-F238E27FC236}">
                <a16:creationId xmlns:a16="http://schemas.microsoft.com/office/drawing/2014/main" id="{396C1D5A-BCF7-EC42-9701-F08040F2F81C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/>
        <p:txBody>
          <a:bodyPr/>
          <a:lstStyle/>
          <a:p>
            <a:r>
              <a:rPr lang="de-DE" dirty="0"/>
              <a:t>haben/hatten</a:t>
            </a:r>
          </a:p>
        </p:txBody>
      </p:sp>
      <p:sp>
        <p:nvSpPr>
          <p:cNvPr id="109" name="Oval 108"/>
          <p:cNvSpPr/>
          <p:nvPr/>
        </p:nvSpPr>
        <p:spPr>
          <a:xfrm>
            <a:off x="2486755" y="3199256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2" name="Oval 111"/>
          <p:cNvSpPr/>
          <p:nvPr/>
        </p:nvSpPr>
        <p:spPr>
          <a:xfrm>
            <a:off x="6384007" y="3199256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3" name="Oval 112"/>
          <p:cNvSpPr/>
          <p:nvPr/>
        </p:nvSpPr>
        <p:spPr>
          <a:xfrm>
            <a:off x="1193293" y="4449594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4" name="Oval 113"/>
          <p:cNvSpPr/>
          <p:nvPr/>
        </p:nvSpPr>
        <p:spPr>
          <a:xfrm>
            <a:off x="2486755" y="4449594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5" name="Oval 114"/>
          <p:cNvSpPr/>
          <p:nvPr/>
        </p:nvSpPr>
        <p:spPr>
          <a:xfrm>
            <a:off x="3785839" y="4449594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6" name="Oval 115"/>
          <p:cNvSpPr/>
          <p:nvPr/>
        </p:nvSpPr>
        <p:spPr>
          <a:xfrm>
            <a:off x="5084923" y="4449594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7" name="Oval 116"/>
          <p:cNvSpPr/>
          <p:nvPr/>
        </p:nvSpPr>
        <p:spPr>
          <a:xfrm>
            <a:off x="6384007" y="4449594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8" name="Oval 117"/>
          <p:cNvSpPr/>
          <p:nvPr/>
        </p:nvSpPr>
        <p:spPr>
          <a:xfrm>
            <a:off x="1193293" y="5738605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9" name="Oval 118"/>
          <p:cNvSpPr/>
          <p:nvPr/>
        </p:nvSpPr>
        <p:spPr>
          <a:xfrm>
            <a:off x="2486755" y="5738605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0" name="Oval 109"/>
          <p:cNvSpPr/>
          <p:nvPr/>
        </p:nvSpPr>
        <p:spPr>
          <a:xfrm>
            <a:off x="3785839" y="3199256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1" name="Oval 110"/>
          <p:cNvSpPr/>
          <p:nvPr/>
        </p:nvSpPr>
        <p:spPr>
          <a:xfrm>
            <a:off x="5084923" y="3199256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8" name="Oval 107"/>
          <p:cNvSpPr/>
          <p:nvPr/>
        </p:nvSpPr>
        <p:spPr>
          <a:xfrm>
            <a:off x="1193293" y="3199256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5" name="Bildplatzhalter 49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656424CA-4E07-6746-8FEF-EFE9067E61CC}"/>
              </a:ext>
            </a:extLst>
          </p:cNvPr>
          <p:cNvPicPr>
            <a:picLocks noGrp="1" noChangeAspect="1"/>
          </p:cNvPicPr>
          <p:nvPr>
            <p:ph type="pic" sz="quarter" idx="82"/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74" name="Bildplatzhalter 73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C2E15C95-DD01-434F-A682-FC81FB0CCFA8}"/>
              </a:ext>
            </a:extLst>
          </p:cNvPr>
          <p:cNvPicPr>
            <a:picLocks noGrp="1" noChangeAspect="1"/>
          </p:cNvPicPr>
          <p:nvPr>
            <p:ph type="pic" sz="quarter" idx="62"/>
          </p:nvPr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76" name="Bildplatzhalter 75">
            <a:extLst>
              <a:ext uri="{FF2B5EF4-FFF2-40B4-BE49-F238E27FC236}">
                <a16:creationId xmlns:a16="http://schemas.microsoft.com/office/drawing/2014/main" id="{6A1A177C-1A5C-B541-8C89-0D93CC885478}"/>
              </a:ext>
            </a:extLst>
          </p:cNvPr>
          <p:cNvPicPr>
            <a:picLocks noGrp="1" noChangeAspect="1"/>
          </p:cNvPicPr>
          <p:nvPr>
            <p:ph type="pic" sz="quarter" idx="64"/>
          </p:nvPr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78" name="Bildplatzhalter 77" descr="Ein Bild, das Schild enthält.&#10;&#10;Automatisch generierte Beschreibung">
            <a:extLst>
              <a:ext uri="{FF2B5EF4-FFF2-40B4-BE49-F238E27FC236}">
                <a16:creationId xmlns:a16="http://schemas.microsoft.com/office/drawing/2014/main" id="{66598EF0-EC25-BC48-B07F-87A3735F0A26}"/>
              </a:ext>
            </a:extLst>
          </p:cNvPr>
          <p:cNvPicPr>
            <a:picLocks noGrp="1" noChangeAspect="1"/>
          </p:cNvPicPr>
          <p:nvPr>
            <p:ph type="pic" sz="quarter" idx="66"/>
          </p:nvPr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80" name="Bildplatzhalter 79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038FC433-27DC-7C4F-B72A-CACCFA73ED83}"/>
              </a:ext>
            </a:extLst>
          </p:cNvPr>
          <p:cNvPicPr>
            <a:picLocks noGrp="1" noChangeAspect="1"/>
          </p:cNvPicPr>
          <p:nvPr>
            <p:ph type="pic" sz="quarter" idx="68"/>
          </p:nvPr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24" name="Bildplatzhalter 223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FD2C4DB3-392F-4748-9045-26C7C1907F22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62" name="Bildplatzhalter 82" descr="Ein Bild, das Uhr, Ball, Spieler enthält.&#10;&#10;Automatisch generierte Beschreibung">
            <a:extLst>
              <a:ext uri="{FF2B5EF4-FFF2-40B4-BE49-F238E27FC236}">
                <a16:creationId xmlns:a16="http://schemas.microsoft.com/office/drawing/2014/main" id="{7ED4EF79-C99D-5249-96A7-FA3C8FE81203}"/>
              </a:ext>
            </a:extLst>
          </p:cNvPr>
          <p:cNvPicPr>
            <a:picLocks noGrp="1" noChangeAspect="1"/>
          </p:cNvPicPr>
          <p:nvPr>
            <p:ph type="pic" sz="quarter" idx="70"/>
          </p:nvPr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83" name="Bildplatzhalter 182" descr="Ein Bild, das Essen, Zeichnung enthält.&#10;&#10;Automatisch generierte Beschreibung">
            <a:extLst>
              <a:ext uri="{FF2B5EF4-FFF2-40B4-BE49-F238E27FC236}">
                <a16:creationId xmlns:a16="http://schemas.microsoft.com/office/drawing/2014/main" id="{B6D4C953-2D8F-F947-BBAE-3AA4F3C61E42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85" name="Bildplatzhalter 184">
            <a:extLst>
              <a:ext uri="{FF2B5EF4-FFF2-40B4-BE49-F238E27FC236}">
                <a16:creationId xmlns:a16="http://schemas.microsoft.com/office/drawing/2014/main" id="{9697F319-AE9A-9F44-B267-2604ED0EB389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87" name="Bildplatzhalter 186">
            <a:extLst>
              <a:ext uri="{FF2B5EF4-FFF2-40B4-BE49-F238E27FC236}">
                <a16:creationId xmlns:a16="http://schemas.microsoft.com/office/drawing/2014/main" id="{FD14D3EE-E2BC-1F4B-B22F-379F589AAC44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89" name="Bildplatzhalter 18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132B4D19-EDD3-FF40-8662-D274AC1F7B93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91" name="Bildplatzhalter 190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C9961871-076E-984B-BC67-AFBAA87ABE3B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01" name="Bildplatzhalter 200">
            <a:extLst>
              <a:ext uri="{FF2B5EF4-FFF2-40B4-BE49-F238E27FC236}">
                <a16:creationId xmlns:a16="http://schemas.microsoft.com/office/drawing/2014/main" id="{2DD28468-0BE3-BE4B-A35A-2D5C7033E914}"/>
              </a:ext>
            </a:extLst>
          </p:cNvPr>
          <p:cNvPicPr>
            <a:picLocks noGrp="1" noChangeAspect="1"/>
          </p:cNvPicPr>
          <p:nvPr>
            <p:ph type="pic" sz="quarter" idx="40"/>
          </p:nvPr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99" name="Bildplatzhalter 198" descr="Ein Bild, das Licht, Zeichnung enthält.&#10;&#10;Automatisch generierte Beschreibung">
            <a:extLst>
              <a:ext uri="{FF2B5EF4-FFF2-40B4-BE49-F238E27FC236}">
                <a16:creationId xmlns:a16="http://schemas.microsoft.com/office/drawing/2014/main" id="{D499FA1F-F311-AC44-B766-AF433F94CA63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97" name="Bildplatzhalter 196" descr="Ein Bild, das Gebäude enthält.&#10;&#10;Automatisch generierte Beschreibung">
            <a:extLst>
              <a:ext uri="{FF2B5EF4-FFF2-40B4-BE49-F238E27FC236}">
                <a16:creationId xmlns:a16="http://schemas.microsoft.com/office/drawing/2014/main" id="{D817A7BE-F327-0642-ADBF-36F9FFA88A8D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95" name="Bildplatzhalter 194">
            <a:extLst>
              <a:ext uri="{FF2B5EF4-FFF2-40B4-BE49-F238E27FC236}">
                <a16:creationId xmlns:a16="http://schemas.microsoft.com/office/drawing/2014/main" id="{60124F42-D696-B447-8398-2110194285B5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93" name="Bildplatzhalter 192" descr="Ein Bild, das Gitarre enthält.&#10;&#10;Automatisch generierte Beschreibung">
            <a:extLst>
              <a:ext uri="{FF2B5EF4-FFF2-40B4-BE49-F238E27FC236}">
                <a16:creationId xmlns:a16="http://schemas.microsoft.com/office/drawing/2014/main" id="{A46C3FED-92B7-144D-91B5-F3D823500EC0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03" name="Bildplatzhalter 202" descr="Ein Bild, das Essen enthält.&#10;&#10;Automatisch generierte Beschreibung">
            <a:extLst>
              <a:ext uri="{FF2B5EF4-FFF2-40B4-BE49-F238E27FC236}">
                <a16:creationId xmlns:a16="http://schemas.microsoft.com/office/drawing/2014/main" id="{96FCA961-7528-3E40-ADA4-02A1198CE188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05" name="Bildplatzhalter 204" descr="Ein Bild, das Teller, Zeichnung enthält.&#10;&#10;Automatisch generierte Beschreibung">
            <a:extLst>
              <a:ext uri="{FF2B5EF4-FFF2-40B4-BE49-F238E27FC236}">
                <a16:creationId xmlns:a16="http://schemas.microsoft.com/office/drawing/2014/main" id="{032584C1-2C39-EA4F-9CF6-E2A14EC7A558}"/>
              </a:ext>
            </a:extLst>
          </p:cNvPr>
          <p:cNvPicPr>
            <a:picLocks noGrp="1" noChangeAspect="1"/>
          </p:cNvPicPr>
          <p:nvPr>
            <p:ph type="pic" sz="quarter" idx="44"/>
          </p:nvPr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07" name="Bildplatzhalter 206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F19DFFB9-6F71-BD42-84E2-4A6182FB7881}"/>
              </a:ext>
            </a:extLst>
          </p:cNvPr>
          <p:cNvPicPr>
            <a:picLocks noGrp="1" noChangeAspect="1"/>
          </p:cNvPicPr>
          <p:nvPr>
            <p:ph type="pic" sz="quarter" idx="46"/>
          </p:nvPr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09" name="Bildplatzhalter 208" descr="Ein Bild, das Zeichnung, Spiel enthält.&#10;&#10;Automatisch generierte Beschreibung">
            <a:extLst>
              <a:ext uri="{FF2B5EF4-FFF2-40B4-BE49-F238E27FC236}">
                <a16:creationId xmlns:a16="http://schemas.microsoft.com/office/drawing/2014/main" id="{C05DCFD7-A4AB-1A44-BABC-858FA9741D11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11" name="Bildplatzhalter 210" descr="Ein Bild, das Schild enthält.&#10;&#10;Automatisch generierte Beschreibung">
            <a:extLst>
              <a:ext uri="{FF2B5EF4-FFF2-40B4-BE49-F238E27FC236}">
                <a16:creationId xmlns:a16="http://schemas.microsoft.com/office/drawing/2014/main" id="{F707AD6D-C71D-1A40-BC31-8AE8F31E08A9}"/>
              </a:ext>
            </a:extLst>
          </p:cNvPr>
          <p:cNvPicPr>
            <a:picLocks noGrp="1" noChangeAspect="1"/>
          </p:cNvPicPr>
          <p:nvPr>
            <p:ph type="pic" sz="quarter" idx="50"/>
          </p:nvPr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13" name="Bildplatzhalter 212" descr="Ein Bild, das Schild, Zeichnung, Uhr enthält.&#10;&#10;Automatisch generierte Beschreibung">
            <a:extLst>
              <a:ext uri="{FF2B5EF4-FFF2-40B4-BE49-F238E27FC236}">
                <a16:creationId xmlns:a16="http://schemas.microsoft.com/office/drawing/2014/main" id="{8E473B32-3194-A34E-95AD-74B5422580B7}"/>
              </a:ext>
            </a:extLst>
          </p:cNvPr>
          <p:cNvPicPr>
            <a:picLocks noGrp="1" noChangeAspect="1"/>
          </p:cNvPicPr>
          <p:nvPr>
            <p:ph type="pic" sz="quarter" idx="52"/>
          </p:nvPr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19" name="Bildplatzhalter 218">
            <a:extLst>
              <a:ext uri="{FF2B5EF4-FFF2-40B4-BE49-F238E27FC236}">
                <a16:creationId xmlns:a16="http://schemas.microsoft.com/office/drawing/2014/main" id="{889B8380-16AF-AA46-963B-F789FF113A6F}"/>
              </a:ext>
            </a:extLst>
          </p:cNvPr>
          <p:cNvPicPr>
            <a:picLocks noGrp="1" noChangeAspect="1"/>
          </p:cNvPicPr>
          <p:nvPr>
            <p:ph type="pic" sz="quarter" idx="54"/>
          </p:nvPr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20" name="Oval 119"/>
          <p:cNvSpPr/>
          <p:nvPr/>
        </p:nvSpPr>
        <p:spPr>
          <a:xfrm>
            <a:off x="3785839" y="5738605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1" name="Oval 120"/>
          <p:cNvSpPr/>
          <p:nvPr/>
        </p:nvSpPr>
        <p:spPr>
          <a:xfrm>
            <a:off x="5084923" y="5738605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2" name="Oval 121"/>
          <p:cNvSpPr/>
          <p:nvPr/>
        </p:nvSpPr>
        <p:spPr>
          <a:xfrm>
            <a:off x="6384007" y="5738605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0" name="Oval 219">
            <a:extLst>
              <a:ext uri="{FF2B5EF4-FFF2-40B4-BE49-F238E27FC236}">
                <a16:creationId xmlns:a16="http://schemas.microsoft.com/office/drawing/2014/main" id="{F85876CB-98F6-314F-A61C-2DFCB71A15E4}"/>
              </a:ext>
            </a:extLst>
          </p:cNvPr>
          <p:cNvSpPr/>
          <p:nvPr/>
        </p:nvSpPr>
        <p:spPr>
          <a:xfrm>
            <a:off x="3799526" y="6986992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7ABC12F4-D377-8040-A062-99B9481B73E0}"/>
              </a:ext>
            </a:extLst>
          </p:cNvPr>
          <p:cNvSpPr/>
          <p:nvPr/>
        </p:nvSpPr>
        <p:spPr>
          <a:xfrm>
            <a:off x="5098610" y="6986992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2" name="Oval 221">
            <a:extLst>
              <a:ext uri="{FF2B5EF4-FFF2-40B4-BE49-F238E27FC236}">
                <a16:creationId xmlns:a16="http://schemas.microsoft.com/office/drawing/2014/main" id="{12DBC0BA-C49B-0A49-8D0D-16261249B380}"/>
              </a:ext>
            </a:extLst>
          </p:cNvPr>
          <p:cNvSpPr/>
          <p:nvPr/>
        </p:nvSpPr>
        <p:spPr>
          <a:xfrm>
            <a:off x="6397694" y="6986992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3" name="Oval 122"/>
          <p:cNvSpPr/>
          <p:nvPr/>
        </p:nvSpPr>
        <p:spPr>
          <a:xfrm>
            <a:off x="1193293" y="6997218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4" name="Oval 123"/>
          <p:cNvSpPr/>
          <p:nvPr/>
        </p:nvSpPr>
        <p:spPr>
          <a:xfrm>
            <a:off x="2486755" y="6997218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9045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platzhalter 73">
            <a:extLst>
              <a:ext uri="{FF2B5EF4-FFF2-40B4-BE49-F238E27FC236}">
                <a16:creationId xmlns:a16="http://schemas.microsoft.com/office/drawing/2014/main" id="{4E62FFD2-F373-C84E-A296-6EF981C03DF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e-DE" dirty="0"/>
              <a:t>lesen</a:t>
            </a:r>
          </a:p>
        </p:txBody>
      </p:sp>
      <p:pic>
        <p:nvPicPr>
          <p:cNvPr id="195" name="Bildplatzhalter 194" descr="Ein Bild, das Essen enthält.&#10;&#10;Automatisch generierte Beschreibung">
            <a:extLst>
              <a:ext uri="{FF2B5EF4-FFF2-40B4-BE49-F238E27FC236}">
                <a16:creationId xmlns:a16="http://schemas.microsoft.com/office/drawing/2014/main" id="{CF4D4F7B-035F-EE44-A09B-B54395A2DD13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6" name="Textplatzhalter 75">
            <a:extLst>
              <a:ext uri="{FF2B5EF4-FFF2-40B4-BE49-F238E27FC236}">
                <a16:creationId xmlns:a16="http://schemas.microsoft.com/office/drawing/2014/main" id="{FD72E55B-D1CA-4547-98FA-90F35A7A51B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 dirty="0"/>
              <a:t>schreiben</a:t>
            </a:r>
          </a:p>
        </p:txBody>
      </p:sp>
      <p:pic>
        <p:nvPicPr>
          <p:cNvPr id="197" name="Bildplatzhalter 196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4A8EBA04-C2DA-6C41-B54D-D9ED31C6965F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8" name="Textplatzhalter 77">
            <a:extLst>
              <a:ext uri="{FF2B5EF4-FFF2-40B4-BE49-F238E27FC236}">
                <a16:creationId xmlns:a16="http://schemas.microsoft.com/office/drawing/2014/main" id="{6FEC4AE5-BA0A-CD4C-8ED8-4E758063B49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de-DE" dirty="0"/>
              <a:t>rechnen</a:t>
            </a:r>
          </a:p>
        </p:txBody>
      </p:sp>
      <p:pic>
        <p:nvPicPr>
          <p:cNvPr id="199" name="Bildplatzhalter 198" descr="Ein Bild, das Tisch, Zeichnung enthält.&#10;&#10;Automatisch generierte Beschreibung">
            <a:extLst>
              <a:ext uri="{FF2B5EF4-FFF2-40B4-BE49-F238E27FC236}">
                <a16:creationId xmlns:a16="http://schemas.microsoft.com/office/drawing/2014/main" id="{15237F44-EE97-EB49-BB31-4D84827A2461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0" name="Textplatzhalter 79">
            <a:extLst>
              <a:ext uri="{FF2B5EF4-FFF2-40B4-BE49-F238E27FC236}">
                <a16:creationId xmlns:a16="http://schemas.microsoft.com/office/drawing/2014/main" id="{67053594-4FB3-6547-B445-BD074E0C5DF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de-DE" dirty="0"/>
              <a:t>malen</a:t>
            </a:r>
          </a:p>
        </p:txBody>
      </p:sp>
      <p:pic>
        <p:nvPicPr>
          <p:cNvPr id="201" name="Bildplatzhalter 200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C5BE338A-304C-6D4C-B289-1F6501B14AD2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2" name="Textplatzhalter 81">
            <a:extLst>
              <a:ext uri="{FF2B5EF4-FFF2-40B4-BE49-F238E27FC236}">
                <a16:creationId xmlns:a16="http://schemas.microsoft.com/office/drawing/2014/main" id="{12CCE118-F7A3-584E-A5D6-B2AA8458364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de-DE" dirty="0"/>
              <a:t>stempeln</a:t>
            </a:r>
          </a:p>
        </p:txBody>
      </p:sp>
      <p:pic>
        <p:nvPicPr>
          <p:cNvPr id="203" name="Bildplatzhalter 202" descr="Ein Bild, das Tisch, Spiegel enthält.&#10;&#10;Automatisch generierte Beschreibung">
            <a:extLst>
              <a:ext uri="{FF2B5EF4-FFF2-40B4-BE49-F238E27FC236}">
                <a16:creationId xmlns:a16="http://schemas.microsoft.com/office/drawing/2014/main" id="{5B43DDCA-AE98-D245-84FF-AC1EADA84C1C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4" name="Textplatzhalter 83">
            <a:extLst>
              <a:ext uri="{FF2B5EF4-FFF2-40B4-BE49-F238E27FC236}">
                <a16:creationId xmlns:a16="http://schemas.microsoft.com/office/drawing/2014/main" id="{568D81B2-09A8-844C-BDDA-2C046541CD2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de-DE" dirty="0"/>
              <a:t>schneiden</a:t>
            </a:r>
          </a:p>
        </p:txBody>
      </p:sp>
      <p:pic>
        <p:nvPicPr>
          <p:cNvPr id="205" name="Bildplatzhalter 204">
            <a:extLst>
              <a:ext uri="{FF2B5EF4-FFF2-40B4-BE49-F238E27FC236}">
                <a16:creationId xmlns:a16="http://schemas.microsoft.com/office/drawing/2014/main" id="{2B599D01-614D-4D47-9CF9-77AA1A804668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6" name="Textplatzhalter 85">
            <a:extLst>
              <a:ext uri="{FF2B5EF4-FFF2-40B4-BE49-F238E27FC236}">
                <a16:creationId xmlns:a16="http://schemas.microsoft.com/office/drawing/2014/main" id="{55B3BEE1-74DA-5241-8F6D-F3ABC0DFA097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de-DE" dirty="0"/>
              <a:t>kleben</a:t>
            </a:r>
          </a:p>
        </p:txBody>
      </p:sp>
      <p:pic>
        <p:nvPicPr>
          <p:cNvPr id="207" name="Bildplatzhalter 206" descr="Ein Bild, das Licht, Zeichnung enthält.&#10;&#10;Automatisch generierte Beschreibung">
            <a:extLst>
              <a:ext uri="{FF2B5EF4-FFF2-40B4-BE49-F238E27FC236}">
                <a16:creationId xmlns:a16="http://schemas.microsoft.com/office/drawing/2014/main" id="{71AFE2F0-AA2A-8141-A096-7D78D1B1BC49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8" name="Textplatzhalter 87">
            <a:extLst>
              <a:ext uri="{FF2B5EF4-FFF2-40B4-BE49-F238E27FC236}">
                <a16:creationId xmlns:a16="http://schemas.microsoft.com/office/drawing/2014/main" id="{0FEB3356-41CA-174C-874A-009F3878FAD5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de-DE" dirty="0"/>
              <a:t>basteln</a:t>
            </a:r>
          </a:p>
        </p:txBody>
      </p:sp>
      <p:pic>
        <p:nvPicPr>
          <p:cNvPr id="209" name="Bildplatzhalter 208">
            <a:extLst>
              <a:ext uri="{FF2B5EF4-FFF2-40B4-BE49-F238E27FC236}">
                <a16:creationId xmlns:a16="http://schemas.microsoft.com/office/drawing/2014/main" id="{59B218C3-F156-8145-A09B-6FD1C50FD9D3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0" name="Textplatzhalter 89">
            <a:extLst>
              <a:ext uri="{FF2B5EF4-FFF2-40B4-BE49-F238E27FC236}">
                <a16:creationId xmlns:a16="http://schemas.microsoft.com/office/drawing/2014/main" id="{34178625-189A-0B40-A5EA-8B72B450CA4E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de-DE" dirty="0"/>
              <a:t>Computer</a:t>
            </a:r>
          </a:p>
        </p:txBody>
      </p:sp>
      <p:pic>
        <p:nvPicPr>
          <p:cNvPr id="211" name="Bildplatzhalter 210" descr="Ein Bild, das Elektronik, Computer, sitzend, Monitor enthält.&#10;&#10;Automatisch generierte Beschreibung">
            <a:extLst>
              <a:ext uri="{FF2B5EF4-FFF2-40B4-BE49-F238E27FC236}">
                <a16:creationId xmlns:a16="http://schemas.microsoft.com/office/drawing/2014/main" id="{A74324EA-62F8-BA46-A1A6-1C12FA3EE7E5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2" name="Textplatzhalter 91">
            <a:extLst>
              <a:ext uri="{FF2B5EF4-FFF2-40B4-BE49-F238E27FC236}">
                <a16:creationId xmlns:a16="http://schemas.microsoft.com/office/drawing/2014/main" id="{A4C4AE6F-49F0-7741-8CDC-674F97623F7E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de-DE" dirty="0"/>
              <a:t>iPad</a:t>
            </a:r>
          </a:p>
        </p:txBody>
      </p:sp>
      <p:pic>
        <p:nvPicPr>
          <p:cNvPr id="213" name="Bildplatzhalter 212">
            <a:extLst>
              <a:ext uri="{FF2B5EF4-FFF2-40B4-BE49-F238E27FC236}">
                <a16:creationId xmlns:a16="http://schemas.microsoft.com/office/drawing/2014/main" id="{1FC7A6BF-FCC2-7D47-AEB8-85700A06F81C}"/>
              </a:ext>
            </a:extLst>
          </p:cNvPr>
          <p:cNvPicPr>
            <a:picLocks noGrp="1" noChangeAspect="1"/>
          </p:cNvPicPr>
          <p:nvPr>
            <p:ph type="pic" sz="quarter" idx="40"/>
          </p:nvPr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4" name="Textplatzhalter 93">
            <a:extLst>
              <a:ext uri="{FF2B5EF4-FFF2-40B4-BE49-F238E27FC236}">
                <a16:creationId xmlns:a16="http://schemas.microsoft.com/office/drawing/2014/main" id="{5A341351-3547-8142-B915-69039E410BF8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de-DE" dirty="0"/>
              <a:t>essen</a:t>
            </a:r>
          </a:p>
        </p:txBody>
      </p:sp>
      <p:pic>
        <p:nvPicPr>
          <p:cNvPr id="215" name="Bildplatzhalter 214">
            <a:extLst>
              <a:ext uri="{FF2B5EF4-FFF2-40B4-BE49-F238E27FC236}">
                <a16:creationId xmlns:a16="http://schemas.microsoft.com/office/drawing/2014/main" id="{35F5D264-B1D5-6A42-A41E-41E662643276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6" name="Textplatzhalter 95">
            <a:extLst>
              <a:ext uri="{FF2B5EF4-FFF2-40B4-BE49-F238E27FC236}">
                <a16:creationId xmlns:a16="http://schemas.microsoft.com/office/drawing/2014/main" id="{00DCF8D8-A443-3A48-9CFD-24398591F201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de-DE" dirty="0"/>
              <a:t>trinken</a:t>
            </a:r>
          </a:p>
        </p:txBody>
      </p:sp>
      <p:pic>
        <p:nvPicPr>
          <p:cNvPr id="217" name="Bildplatzhalter 216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2E6472B8-0A43-624C-9424-2D26AF942CB2}"/>
              </a:ext>
            </a:extLst>
          </p:cNvPr>
          <p:cNvPicPr>
            <a:picLocks noGrp="1" noChangeAspect="1"/>
          </p:cNvPicPr>
          <p:nvPr>
            <p:ph type="pic" sz="quarter" idx="44"/>
          </p:nvPr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8" name="Textplatzhalter 97">
            <a:extLst>
              <a:ext uri="{FF2B5EF4-FFF2-40B4-BE49-F238E27FC236}">
                <a16:creationId xmlns:a16="http://schemas.microsoft.com/office/drawing/2014/main" id="{9E4DA87B-7B72-D549-AD1B-4FA62D3CD051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r>
              <a:rPr lang="de-DE" dirty="0"/>
              <a:t>singen</a:t>
            </a:r>
          </a:p>
        </p:txBody>
      </p:sp>
      <p:sp>
        <p:nvSpPr>
          <p:cNvPr id="100" name="Textplatzhalter 99">
            <a:extLst>
              <a:ext uri="{FF2B5EF4-FFF2-40B4-BE49-F238E27FC236}">
                <a16:creationId xmlns:a16="http://schemas.microsoft.com/office/drawing/2014/main" id="{2DABB575-BE82-5F4A-BFDF-B8E0778E4E13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r>
              <a:rPr lang="de-DE" dirty="0"/>
              <a:t>tanzen</a:t>
            </a:r>
          </a:p>
        </p:txBody>
      </p:sp>
      <p:sp>
        <p:nvSpPr>
          <p:cNvPr id="102" name="Textplatzhalter 101">
            <a:extLst>
              <a:ext uri="{FF2B5EF4-FFF2-40B4-BE49-F238E27FC236}">
                <a16:creationId xmlns:a16="http://schemas.microsoft.com/office/drawing/2014/main" id="{D9135304-0827-2D4F-8920-F27B6E5EA08C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de-DE" dirty="0"/>
              <a:t>rennen</a:t>
            </a:r>
          </a:p>
        </p:txBody>
      </p:sp>
      <p:pic>
        <p:nvPicPr>
          <p:cNvPr id="229" name="Bildplatzhalter 228" descr="Ein Bild, das Zeichnung, Teller, Licht enthält.&#10;&#10;Automatisch generierte Beschreibung">
            <a:extLst>
              <a:ext uri="{FF2B5EF4-FFF2-40B4-BE49-F238E27FC236}">
                <a16:creationId xmlns:a16="http://schemas.microsoft.com/office/drawing/2014/main" id="{BF1E90C3-22AF-2240-93EF-B160B9D46CD8}"/>
              </a:ext>
            </a:extLst>
          </p:cNvPr>
          <p:cNvPicPr>
            <a:picLocks noGrp="1" noChangeAspect="1"/>
          </p:cNvPicPr>
          <p:nvPr>
            <p:ph type="pic" sz="quarter" idx="50"/>
          </p:nvPr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4" name="Textplatzhalter 103">
            <a:extLst>
              <a:ext uri="{FF2B5EF4-FFF2-40B4-BE49-F238E27FC236}">
                <a16:creationId xmlns:a16="http://schemas.microsoft.com/office/drawing/2014/main" id="{99D91A8D-3CAE-3048-A535-12B21A497999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de-DE" dirty="0"/>
              <a:t>Arbeitsblatt</a:t>
            </a:r>
          </a:p>
        </p:txBody>
      </p:sp>
      <p:pic>
        <p:nvPicPr>
          <p:cNvPr id="231" name="Bildplatzhalter 230">
            <a:extLst>
              <a:ext uri="{FF2B5EF4-FFF2-40B4-BE49-F238E27FC236}">
                <a16:creationId xmlns:a16="http://schemas.microsoft.com/office/drawing/2014/main" id="{6F8C2A87-B4B2-9D40-8D9F-06BCD9EB9B97}"/>
              </a:ext>
            </a:extLst>
          </p:cNvPr>
          <p:cNvPicPr>
            <a:picLocks noGrp="1" noChangeAspect="1"/>
          </p:cNvPicPr>
          <p:nvPr>
            <p:ph type="pic" sz="quarter" idx="52"/>
          </p:nvPr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6" name="Textplatzhalter 105">
            <a:extLst>
              <a:ext uri="{FF2B5EF4-FFF2-40B4-BE49-F238E27FC236}">
                <a16:creationId xmlns:a16="http://schemas.microsoft.com/office/drawing/2014/main" id="{59E0B20C-187A-2549-B110-32365ACBD2B7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r>
              <a:rPr lang="de-DE" dirty="0"/>
              <a:t>Klettmappe</a:t>
            </a:r>
          </a:p>
        </p:txBody>
      </p:sp>
      <p:sp>
        <p:nvSpPr>
          <p:cNvPr id="108" name="Textplatzhalter 107">
            <a:extLst>
              <a:ext uri="{FF2B5EF4-FFF2-40B4-BE49-F238E27FC236}">
                <a16:creationId xmlns:a16="http://schemas.microsoft.com/office/drawing/2014/main" id="{A98AAE01-3D59-5241-8B32-4C2977A24BA5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r>
              <a:rPr lang="de-DE" dirty="0"/>
              <a:t>Kistenaufgabe</a:t>
            </a:r>
          </a:p>
        </p:txBody>
      </p:sp>
      <p:sp>
        <p:nvSpPr>
          <p:cNvPr id="110" name="Textplatzhalter 109">
            <a:extLst>
              <a:ext uri="{FF2B5EF4-FFF2-40B4-BE49-F238E27FC236}">
                <a16:creationId xmlns:a16="http://schemas.microsoft.com/office/drawing/2014/main" id="{71054C27-1888-A34D-A089-3D9866C7C9CF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r>
              <a:rPr lang="de-DE" dirty="0"/>
              <a:t>Tafel</a:t>
            </a:r>
          </a:p>
        </p:txBody>
      </p:sp>
      <p:pic>
        <p:nvPicPr>
          <p:cNvPr id="239" name="Bildplatzhalter 23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081D8075-95E9-6943-ADD3-6BF8F3DFE0FE}"/>
              </a:ext>
            </a:extLst>
          </p:cNvPr>
          <p:cNvPicPr>
            <a:picLocks noGrp="1" noChangeAspect="1"/>
          </p:cNvPicPr>
          <p:nvPr>
            <p:ph type="pic" sz="quarter" idx="58"/>
          </p:nvPr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12" name="Textplatzhalter 111">
            <a:extLst>
              <a:ext uri="{FF2B5EF4-FFF2-40B4-BE49-F238E27FC236}">
                <a16:creationId xmlns:a16="http://schemas.microsoft.com/office/drawing/2014/main" id="{09E6A9DA-AAF6-4946-A314-32DC126315C1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/>
        <p:txBody>
          <a:bodyPr/>
          <a:lstStyle/>
          <a:p>
            <a:r>
              <a:rPr lang="de-DE" dirty="0"/>
              <a:t>spielen</a:t>
            </a:r>
          </a:p>
        </p:txBody>
      </p:sp>
      <p:pic>
        <p:nvPicPr>
          <p:cNvPr id="241" name="Bildplatzhalter 240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FBE01A9D-70CF-044E-B0AF-D6AF6122D7A9}"/>
              </a:ext>
            </a:extLst>
          </p:cNvPr>
          <p:cNvPicPr>
            <a:picLocks noGrp="1" noChangeAspect="1"/>
          </p:cNvPicPr>
          <p:nvPr>
            <p:ph type="pic" sz="quarter" idx="60"/>
          </p:nvPr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14" name="Textplatzhalter 113">
            <a:extLst>
              <a:ext uri="{FF2B5EF4-FFF2-40B4-BE49-F238E27FC236}">
                <a16:creationId xmlns:a16="http://schemas.microsoft.com/office/drawing/2014/main" id="{B72D6B90-92F7-9546-9AC3-BE3381611459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/>
        <p:txBody>
          <a:bodyPr/>
          <a:lstStyle/>
          <a:p>
            <a:r>
              <a:rPr lang="de-DE" dirty="0"/>
              <a:t>anstrengend</a:t>
            </a:r>
          </a:p>
        </p:txBody>
      </p:sp>
      <p:sp>
        <p:nvSpPr>
          <p:cNvPr id="116" name="Textplatzhalter 115">
            <a:extLst>
              <a:ext uri="{FF2B5EF4-FFF2-40B4-BE49-F238E27FC236}">
                <a16:creationId xmlns:a16="http://schemas.microsoft.com/office/drawing/2014/main" id="{07917AF3-48EF-9B47-9373-CA5F14429C94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r>
              <a:rPr lang="de-DE" dirty="0"/>
              <a:t>langweilig</a:t>
            </a:r>
          </a:p>
        </p:txBody>
      </p:sp>
      <p:sp>
        <p:nvSpPr>
          <p:cNvPr id="118" name="Textplatzhalter 117">
            <a:extLst>
              <a:ext uri="{FF2B5EF4-FFF2-40B4-BE49-F238E27FC236}">
                <a16:creationId xmlns:a16="http://schemas.microsoft.com/office/drawing/2014/main" id="{B8D6E892-8E23-5046-96E6-42BBE1BFD8A2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r>
              <a:rPr lang="de-DE" dirty="0"/>
              <a:t>nervig</a:t>
            </a:r>
          </a:p>
        </p:txBody>
      </p:sp>
      <p:sp>
        <p:nvSpPr>
          <p:cNvPr id="120" name="Textplatzhalter 119">
            <a:extLst>
              <a:ext uri="{FF2B5EF4-FFF2-40B4-BE49-F238E27FC236}">
                <a16:creationId xmlns:a16="http://schemas.microsoft.com/office/drawing/2014/main" id="{3C176333-C9A0-0D4A-8389-07A1B5DCF340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/>
        <p:txBody>
          <a:bodyPr/>
          <a:lstStyle/>
          <a:p>
            <a:r>
              <a:rPr lang="de-DE" dirty="0"/>
              <a:t>doof</a:t>
            </a:r>
          </a:p>
        </p:txBody>
      </p:sp>
      <p:sp>
        <p:nvSpPr>
          <p:cNvPr id="122" name="Textplatzhalter 121">
            <a:extLst>
              <a:ext uri="{FF2B5EF4-FFF2-40B4-BE49-F238E27FC236}">
                <a16:creationId xmlns:a16="http://schemas.microsoft.com/office/drawing/2014/main" id="{BE458174-45AE-3D40-88B5-C693EECBA78B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/>
        <p:txBody>
          <a:bodyPr/>
          <a:lstStyle/>
          <a:p>
            <a:r>
              <a:rPr lang="de-DE" dirty="0"/>
              <a:t>Mist!</a:t>
            </a:r>
          </a:p>
        </p:txBody>
      </p:sp>
      <p:sp>
        <p:nvSpPr>
          <p:cNvPr id="124" name="Textplatzhalter 123">
            <a:extLst>
              <a:ext uri="{FF2B5EF4-FFF2-40B4-BE49-F238E27FC236}">
                <a16:creationId xmlns:a16="http://schemas.microsoft.com/office/drawing/2014/main" id="{C061189B-9E3A-A946-B9A9-815BF4C4728F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/>
        <p:txBody>
          <a:bodyPr/>
          <a:lstStyle/>
          <a:p>
            <a:r>
              <a:rPr lang="de-DE" dirty="0"/>
              <a:t>Peter</a:t>
            </a:r>
          </a:p>
        </p:txBody>
      </p:sp>
      <p:sp>
        <p:nvSpPr>
          <p:cNvPr id="126" name="Textplatzhalter 125">
            <a:extLst>
              <a:ext uri="{FF2B5EF4-FFF2-40B4-BE49-F238E27FC236}">
                <a16:creationId xmlns:a16="http://schemas.microsoft.com/office/drawing/2014/main" id="{8892CB30-7159-554B-95AD-036FDD6A1BA9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/>
        <p:txBody>
          <a:bodyPr/>
          <a:lstStyle/>
          <a:p>
            <a:r>
              <a:rPr lang="de-DE" dirty="0"/>
              <a:t>Max</a:t>
            </a:r>
          </a:p>
        </p:txBody>
      </p:sp>
      <p:pic>
        <p:nvPicPr>
          <p:cNvPr id="160" name="Bildplatzhalter 159" descr="Ein Bild, das Raum, Tisch enthält.&#10;&#10;Automatisch generierte Beschreibung">
            <a:extLst>
              <a:ext uri="{FF2B5EF4-FFF2-40B4-BE49-F238E27FC236}">
                <a16:creationId xmlns:a16="http://schemas.microsoft.com/office/drawing/2014/main" id="{4018BEB7-DF20-B24A-B39E-A55A7E2616A2}"/>
              </a:ext>
            </a:extLst>
          </p:cNvPr>
          <p:cNvPicPr>
            <a:picLocks noGrp="1" noChangeAspect="1"/>
          </p:cNvPicPr>
          <p:nvPr>
            <p:ph type="pic" sz="quarter" idx="74"/>
          </p:nvPr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28" name="Textplatzhalter 127">
            <a:extLst>
              <a:ext uri="{FF2B5EF4-FFF2-40B4-BE49-F238E27FC236}">
                <a16:creationId xmlns:a16="http://schemas.microsoft.com/office/drawing/2014/main" id="{8869BF5B-8B58-7C40-9C28-D2F14BF4ADF7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/>
        <p:txBody>
          <a:bodyPr/>
          <a:lstStyle/>
          <a:p>
            <a:r>
              <a:rPr lang="de-DE" dirty="0"/>
              <a:t>Jaqueline</a:t>
            </a:r>
          </a:p>
        </p:txBody>
      </p:sp>
      <p:sp>
        <p:nvSpPr>
          <p:cNvPr id="130" name="Textplatzhalter 129">
            <a:extLst>
              <a:ext uri="{FF2B5EF4-FFF2-40B4-BE49-F238E27FC236}">
                <a16:creationId xmlns:a16="http://schemas.microsoft.com/office/drawing/2014/main" id="{FC94ED36-F56F-B74C-8FD8-780B478449DB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/>
        <p:txBody>
          <a:bodyPr/>
          <a:lstStyle/>
          <a:p>
            <a:r>
              <a:rPr lang="de-DE" dirty="0"/>
              <a:t>Elias</a:t>
            </a:r>
          </a:p>
        </p:txBody>
      </p:sp>
      <p:pic>
        <p:nvPicPr>
          <p:cNvPr id="162" name="Bildplatzhalter 161">
            <a:extLst>
              <a:ext uri="{FF2B5EF4-FFF2-40B4-BE49-F238E27FC236}">
                <a16:creationId xmlns:a16="http://schemas.microsoft.com/office/drawing/2014/main" id="{CA7F6F87-0FF4-6149-AA35-2CAFA0217091}"/>
              </a:ext>
            </a:extLst>
          </p:cNvPr>
          <p:cNvPicPr>
            <a:picLocks noGrp="1" noChangeAspect="1"/>
          </p:cNvPicPr>
          <p:nvPr>
            <p:ph type="pic" sz="quarter" idx="78"/>
          </p:nvPr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32" name="Textplatzhalter 131">
            <a:extLst>
              <a:ext uri="{FF2B5EF4-FFF2-40B4-BE49-F238E27FC236}">
                <a16:creationId xmlns:a16="http://schemas.microsoft.com/office/drawing/2014/main" id="{2E8BDB66-9C40-CF43-8F5D-A334FE56569C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/>
        <p:txBody>
          <a:bodyPr/>
          <a:lstStyle/>
          <a:p>
            <a:r>
              <a:rPr lang="de-DE" dirty="0"/>
              <a:t>Lea</a:t>
            </a:r>
          </a:p>
        </p:txBody>
      </p:sp>
      <p:pic>
        <p:nvPicPr>
          <p:cNvPr id="168" name="Bildplatzhalter 167" descr="Ein Bild, das Tisch enthält.&#10;&#10;Automatisch generierte Beschreibung">
            <a:extLst>
              <a:ext uri="{FF2B5EF4-FFF2-40B4-BE49-F238E27FC236}">
                <a16:creationId xmlns:a16="http://schemas.microsoft.com/office/drawing/2014/main" id="{AB0A6A9D-F862-434E-87DE-B7CBA0F5B3EC}"/>
              </a:ext>
            </a:extLst>
          </p:cNvPr>
          <p:cNvPicPr>
            <a:picLocks noGrp="1" noChangeAspect="1"/>
          </p:cNvPicPr>
          <p:nvPr>
            <p:ph type="pic" sz="quarter" idx="80"/>
          </p:nvPr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2" name="Textplatzhalter 71">
            <a:extLst>
              <a:ext uri="{FF2B5EF4-FFF2-40B4-BE49-F238E27FC236}">
                <a16:creationId xmlns:a16="http://schemas.microsoft.com/office/drawing/2014/main" id="{BBA1FF2E-C6B5-9249-8867-B3F333BAAA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ich</a:t>
            </a:r>
          </a:p>
        </p:txBody>
      </p:sp>
      <p:sp>
        <p:nvSpPr>
          <p:cNvPr id="134" name="Textplatzhalter 133">
            <a:extLst>
              <a:ext uri="{FF2B5EF4-FFF2-40B4-BE49-F238E27FC236}">
                <a16:creationId xmlns:a16="http://schemas.microsoft.com/office/drawing/2014/main" id="{1A39A389-FB68-0E4E-82C3-4837AC40AE25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/>
        <p:txBody>
          <a:bodyPr/>
          <a:lstStyle/>
          <a:p>
            <a:r>
              <a:rPr lang="de-DE" dirty="0"/>
              <a:t>wir</a:t>
            </a:r>
          </a:p>
        </p:txBody>
      </p:sp>
      <p:pic>
        <p:nvPicPr>
          <p:cNvPr id="170" name="Bildplatzhalter 169">
            <a:extLst>
              <a:ext uri="{FF2B5EF4-FFF2-40B4-BE49-F238E27FC236}">
                <a16:creationId xmlns:a16="http://schemas.microsoft.com/office/drawing/2014/main" id="{AA5BEAED-94F2-924B-A405-88CA46B2EEC9}"/>
              </a:ext>
            </a:extLst>
          </p:cNvPr>
          <p:cNvPicPr>
            <a:picLocks noGrp="1" noChangeAspect="1"/>
          </p:cNvPicPr>
          <p:nvPr>
            <p:ph type="pic" sz="quarter" idx="82"/>
          </p:nvPr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36" name="Textplatzhalter 135">
            <a:extLst>
              <a:ext uri="{FF2B5EF4-FFF2-40B4-BE49-F238E27FC236}">
                <a16:creationId xmlns:a16="http://schemas.microsoft.com/office/drawing/2014/main" id="{809BFFC5-9A62-444C-B470-5691E33D2213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r>
              <a:rPr lang="de-DE" dirty="0"/>
              <a:t>Herr Müller</a:t>
            </a:r>
          </a:p>
        </p:txBody>
      </p:sp>
      <p:pic>
        <p:nvPicPr>
          <p:cNvPr id="173" name="Bildplatzhalter 172">
            <a:extLst>
              <a:ext uri="{FF2B5EF4-FFF2-40B4-BE49-F238E27FC236}">
                <a16:creationId xmlns:a16="http://schemas.microsoft.com/office/drawing/2014/main" id="{AF8EF0EA-BE9B-4245-B1D9-E5750D25ADCD}"/>
              </a:ext>
            </a:extLst>
          </p:cNvPr>
          <p:cNvPicPr>
            <a:picLocks noGrp="1" noChangeAspect="1"/>
          </p:cNvPicPr>
          <p:nvPr>
            <p:ph type="pic" sz="quarter" idx="84"/>
          </p:nvPr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38" name="Textplatzhalter 137">
            <a:extLst>
              <a:ext uri="{FF2B5EF4-FFF2-40B4-BE49-F238E27FC236}">
                <a16:creationId xmlns:a16="http://schemas.microsoft.com/office/drawing/2014/main" id="{FFE04599-D3E5-E448-BFA1-189F9D5B3E4E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/>
        <p:txBody>
          <a:bodyPr/>
          <a:lstStyle/>
          <a:p>
            <a:r>
              <a:rPr lang="de-DE" dirty="0"/>
              <a:t>Frau Schmidt</a:t>
            </a:r>
          </a:p>
        </p:txBody>
      </p:sp>
      <p:pic>
        <p:nvPicPr>
          <p:cNvPr id="171" name="Bildplatzhalter 170">
            <a:extLst>
              <a:ext uri="{FF2B5EF4-FFF2-40B4-BE49-F238E27FC236}">
                <a16:creationId xmlns:a16="http://schemas.microsoft.com/office/drawing/2014/main" id="{188657A0-D38D-CB45-95D8-231C6498F743}"/>
              </a:ext>
            </a:extLst>
          </p:cNvPr>
          <p:cNvPicPr>
            <a:picLocks noGrp="1" noChangeAspect="1"/>
          </p:cNvPicPr>
          <p:nvPr>
            <p:ph type="pic" sz="quarter" idx="86"/>
          </p:nvPr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40" name="Textplatzhalter 139">
            <a:extLst>
              <a:ext uri="{FF2B5EF4-FFF2-40B4-BE49-F238E27FC236}">
                <a16:creationId xmlns:a16="http://schemas.microsoft.com/office/drawing/2014/main" id="{365BDB4D-FD25-274D-A12B-FAAD234793B2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/>
        <p:txBody>
          <a:bodyPr/>
          <a:lstStyle/>
          <a:p>
            <a:r>
              <a:rPr lang="de-DE" dirty="0"/>
              <a:t>Frau Meier </a:t>
            </a:r>
          </a:p>
        </p:txBody>
      </p:sp>
      <p:pic>
        <p:nvPicPr>
          <p:cNvPr id="172" name="Bildplatzhalter 171">
            <a:extLst>
              <a:ext uri="{FF2B5EF4-FFF2-40B4-BE49-F238E27FC236}">
                <a16:creationId xmlns:a16="http://schemas.microsoft.com/office/drawing/2014/main" id="{9257DD22-6457-6248-B8D7-BF8E7FB198D1}"/>
              </a:ext>
            </a:extLst>
          </p:cNvPr>
          <p:cNvPicPr>
            <a:picLocks noGrp="1" noChangeAspect="1"/>
          </p:cNvPicPr>
          <p:nvPr>
            <p:ph type="pic" sz="quarter" idx="88"/>
          </p:nvPr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48" name="Bildplatzhalter 157">
            <a:extLst>
              <a:ext uri="{FF2B5EF4-FFF2-40B4-BE49-F238E27FC236}">
                <a16:creationId xmlns:a16="http://schemas.microsoft.com/office/drawing/2014/main" id="{9B07AB1E-B531-3B4A-89FE-CD4C7298FAB8}"/>
              </a:ext>
            </a:extLst>
          </p:cNvPr>
          <p:cNvPicPr>
            <a:picLocks noGrp="1" noChangeAspect="1"/>
          </p:cNvPicPr>
          <p:nvPr>
            <p:ph type="pic" sz="quarter" idx="64"/>
          </p:nvPr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49" name="Bildplatzhalter 158">
            <a:extLst>
              <a:ext uri="{FF2B5EF4-FFF2-40B4-BE49-F238E27FC236}">
                <a16:creationId xmlns:a16="http://schemas.microsoft.com/office/drawing/2014/main" id="{32C196D3-6334-AD40-BF93-B3BC3B90E27B}"/>
              </a:ext>
            </a:extLst>
          </p:cNvPr>
          <p:cNvPicPr>
            <a:picLocks noGrp="1" noChangeAspect="1"/>
          </p:cNvPicPr>
          <p:nvPr>
            <p:ph type="pic" sz="quarter" idx="66"/>
          </p:nvPr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50" name="Bildplatzhalter 159">
            <a:extLst>
              <a:ext uri="{FF2B5EF4-FFF2-40B4-BE49-F238E27FC236}">
                <a16:creationId xmlns:a16="http://schemas.microsoft.com/office/drawing/2014/main" id="{B7CF24BB-C101-7B45-A4F0-DBA877F469F8}"/>
              </a:ext>
            </a:extLst>
          </p:cNvPr>
          <p:cNvPicPr>
            <a:picLocks noGrp="1" noChangeAspect="1"/>
          </p:cNvPicPr>
          <p:nvPr>
            <p:ph type="pic" sz="quarter" idx="68"/>
          </p:nvPr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51" name="Bildplatzhalter 160">
            <a:extLst>
              <a:ext uri="{FF2B5EF4-FFF2-40B4-BE49-F238E27FC236}">
                <a16:creationId xmlns:a16="http://schemas.microsoft.com/office/drawing/2014/main" id="{D955327D-17A0-A64A-82A8-A36B541442C4}"/>
              </a:ext>
            </a:extLst>
          </p:cNvPr>
          <p:cNvPicPr>
            <a:picLocks noGrp="1" noChangeAspect="1"/>
          </p:cNvPicPr>
          <p:nvPr>
            <p:ph type="pic" sz="quarter" idx="70"/>
          </p:nvPr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54" name="Bildplatzhalter 153">
            <a:extLst>
              <a:ext uri="{FF2B5EF4-FFF2-40B4-BE49-F238E27FC236}">
                <a16:creationId xmlns:a16="http://schemas.microsoft.com/office/drawing/2014/main" id="{A45B4B83-3463-9C48-B6DC-4F2F9750A504}"/>
              </a:ext>
            </a:extLst>
          </p:cNvPr>
          <p:cNvPicPr>
            <a:picLocks noGrp="1" noChangeAspect="1"/>
          </p:cNvPicPr>
          <p:nvPr>
            <p:ph type="pic" sz="quarter" idx="62"/>
          </p:nvPr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58" name="Bildplatzhalter 155">
            <a:extLst>
              <a:ext uri="{FF2B5EF4-FFF2-40B4-BE49-F238E27FC236}">
                <a16:creationId xmlns:a16="http://schemas.microsoft.com/office/drawing/2014/main" id="{7685F8AD-88F5-544F-976F-189FBA651077}"/>
              </a:ext>
            </a:extLst>
          </p:cNvPr>
          <p:cNvPicPr>
            <a:picLocks noGrp="1" noChangeAspect="1"/>
          </p:cNvPicPr>
          <p:nvPr>
            <p:ph type="pic" sz="quarter" idx="72"/>
          </p:nvPr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69" name="Bildplatzhalter 168">
            <a:extLst>
              <a:ext uri="{FF2B5EF4-FFF2-40B4-BE49-F238E27FC236}">
                <a16:creationId xmlns:a16="http://schemas.microsoft.com/office/drawing/2014/main" id="{FA6BD980-CE9A-124E-8CCC-D39103B1B0B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66" name="Bildplatzhalter 163">
            <a:extLst>
              <a:ext uri="{FF2B5EF4-FFF2-40B4-BE49-F238E27FC236}">
                <a16:creationId xmlns:a16="http://schemas.microsoft.com/office/drawing/2014/main" id="{FB1B032A-C308-6D4B-B70C-190F861C533B}"/>
              </a:ext>
            </a:extLst>
          </p:cNvPr>
          <p:cNvPicPr>
            <a:picLocks noGrp="1" noChangeAspect="1"/>
          </p:cNvPicPr>
          <p:nvPr>
            <p:ph type="pic" sz="quarter" idx="76"/>
          </p:nvPr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74" name="Oval 173">
            <a:extLst>
              <a:ext uri="{FF2B5EF4-FFF2-40B4-BE49-F238E27FC236}">
                <a16:creationId xmlns:a16="http://schemas.microsoft.com/office/drawing/2014/main" id="{3870A0CA-97F8-F44E-ABDB-3978271745C7}"/>
              </a:ext>
            </a:extLst>
          </p:cNvPr>
          <p:cNvSpPr/>
          <p:nvPr/>
        </p:nvSpPr>
        <p:spPr>
          <a:xfrm>
            <a:off x="2486755" y="3199256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2F30CE03-A02C-944B-821D-EA4A2481ACFF}"/>
              </a:ext>
            </a:extLst>
          </p:cNvPr>
          <p:cNvSpPr/>
          <p:nvPr/>
        </p:nvSpPr>
        <p:spPr>
          <a:xfrm>
            <a:off x="6384007" y="3199256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D83AD2FC-299B-6149-8B80-577C48743EE9}"/>
              </a:ext>
            </a:extLst>
          </p:cNvPr>
          <p:cNvSpPr/>
          <p:nvPr/>
        </p:nvSpPr>
        <p:spPr>
          <a:xfrm>
            <a:off x="1193293" y="4449594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3147A689-DA0B-9048-BE60-973637DD5E56}"/>
              </a:ext>
            </a:extLst>
          </p:cNvPr>
          <p:cNvSpPr/>
          <p:nvPr/>
        </p:nvSpPr>
        <p:spPr>
          <a:xfrm>
            <a:off x="2486755" y="4449594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1678823E-CD12-9148-8E9D-C0B7E8751074}"/>
              </a:ext>
            </a:extLst>
          </p:cNvPr>
          <p:cNvSpPr/>
          <p:nvPr/>
        </p:nvSpPr>
        <p:spPr>
          <a:xfrm>
            <a:off x="3785839" y="4449594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405CE0FA-9ECF-1F47-AAAC-401BA270FD1F}"/>
              </a:ext>
            </a:extLst>
          </p:cNvPr>
          <p:cNvSpPr/>
          <p:nvPr/>
        </p:nvSpPr>
        <p:spPr>
          <a:xfrm>
            <a:off x="5084923" y="4449594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E038DA35-4312-FE4C-835A-B30268C4CEA6}"/>
              </a:ext>
            </a:extLst>
          </p:cNvPr>
          <p:cNvSpPr/>
          <p:nvPr/>
        </p:nvSpPr>
        <p:spPr>
          <a:xfrm>
            <a:off x="6384007" y="4449594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143635C-C044-E742-B260-5FA7767BFAC7}"/>
              </a:ext>
            </a:extLst>
          </p:cNvPr>
          <p:cNvSpPr/>
          <p:nvPr/>
        </p:nvSpPr>
        <p:spPr>
          <a:xfrm>
            <a:off x="3785839" y="3199256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A65A0E34-3E9A-DA41-B76A-E28BAC9CABAB}"/>
              </a:ext>
            </a:extLst>
          </p:cNvPr>
          <p:cNvSpPr/>
          <p:nvPr/>
        </p:nvSpPr>
        <p:spPr>
          <a:xfrm>
            <a:off x="5084923" y="3199256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8D9F245D-42F2-B94D-95C0-10A962EE1950}"/>
              </a:ext>
            </a:extLst>
          </p:cNvPr>
          <p:cNvSpPr/>
          <p:nvPr/>
        </p:nvSpPr>
        <p:spPr>
          <a:xfrm>
            <a:off x="1193293" y="3199256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69998F08-23BC-C042-BA5C-0C76490EE46F}"/>
              </a:ext>
            </a:extLst>
          </p:cNvPr>
          <p:cNvSpPr/>
          <p:nvPr/>
        </p:nvSpPr>
        <p:spPr>
          <a:xfrm>
            <a:off x="2488048" y="5711402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EDB81676-255D-3F4A-8CE5-A28B3611F94C}"/>
              </a:ext>
            </a:extLst>
          </p:cNvPr>
          <p:cNvSpPr/>
          <p:nvPr/>
        </p:nvSpPr>
        <p:spPr>
          <a:xfrm>
            <a:off x="6385300" y="5711402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5EA30B8E-D5FD-284D-88DF-8DF2051D7A47}"/>
              </a:ext>
            </a:extLst>
          </p:cNvPr>
          <p:cNvSpPr/>
          <p:nvPr/>
        </p:nvSpPr>
        <p:spPr>
          <a:xfrm>
            <a:off x="1194586" y="6961740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062A5976-F78F-284C-9395-2B95ED7BD526}"/>
              </a:ext>
            </a:extLst>
          </p:cNvPr>
          <p:cNvSpPr/>
          <p:nvPr/>
        </p:nvSpPr>
        <p:spPr>
          <a:xfrm>
            <a:off x="2488048" y="6961740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52A12880-CE32-1640-AF55-657264D00DF2}"/>
              </a:ext>
            </a:extLst>
          </p:cNvPr>
          <p:cNvSpPr/>
          <p:nvPr/>
        </p:nvSpPr>
        <p:spPr>
          <a:xfrm>
            <a:off x="3787132" y="6961740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D927917F-63E1-FB4C-9B68-18837D6219BB}"/>
              </a:ext>
            </a:extLst>
          </p:cNvPr>
          <p:cNvSpPr/>
          <p:nvPr/>
        </p:nvSpPr>
        <p:spPr>
          <a:xfrm>
            <a:off x="5086216" y="6961740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4E7939D0-941F-9247-95E3-A9A9D4037707}"/>
              </a:ext>
            </a:extLst>
          </p:cNvPr>
          <p:cNvSpPr/>
          <p:nvPr/>
        </p:nvSpPr>
        <p:spPr>
          <a:xfrm>
            <a:off x="6385300" y="6961740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FE65E177-76AC-374F-A499-31BD6422C08D}"/>
              </a:ext>
            </a:extLst>
          </p:cNvPr>
          <p:cNvSpPr/>
          <p:nvPr/>
        </p:nvSpPr>
        <p:spPr>
          <a:xfrm>
            <a:off x="3787132" y="5711402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DD715977-63BF-C743-9E69-5C2C83BCB942}"/>
              </a:ext>
            </a:extLst>
          </p:cNvPr>
          <p:cNvSpPr/>
          <p:nvPr/>
        </p:nvSpPr>
        <p:spPr>
          <a:xfrm>
            <a:off x="5086216" y="5711402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82556908-3184-144A-BB32-FC6E2AA85B6C}"/>
              </a:ext>
            </a:extLst>
          </p:cNvPr>
          <p:cNvSpPr/>
          <p:nvPr/>
        </p:nvSpPr>
        <p:spPr>
          <a:xfrm>
            <a:off x="1194586" y="5711402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27" name="Bildplatzhalter 226" descr="Ein Bild, das Licht, Teller, Schild enthält.&#10;&#10;Automatisch generierte Beschreibung">
            <a:extLst>
              <a:ext uri="{FF2B5EF4-FFF2-40B4-BE49-F238E27FC236}">
                <a16:creationId xmlns:a16="http://schemas.microsoft.com/office/drawing/2014/main" id="{B8B8B56A-238D-E247-B3DF-FC427BA96720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25" name="Bildplatzhalter 224" descr="Ein Bild, das Tisch enthält.&#10;&#10;Automatisch generierte Beschreibung">
            <a:extLst>
              <a:ext uri="{FF2B5EF4-FFF2-40B4-BE49-F238E27FC236}">
                <a16:creationId xmlns:a16="http://schemas.microsoft.com/office/drawing/2014/main" id="{08DECFC5-F304-F840-A003-796E32A5058B}"/>
              </a:ext>
            </a:extLst>
          </p:cNvPr>
          <p:cNvPicPr>
            <a:picLocks noGrp="1" noChangeAspect="1"/>
          </p:cNvPicPr>
          <p:nvPr>
            <p:ph type="pic" sz="quarter" idx="46"/>
          </p:nvPr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37" name="Bildplatzhalter 236" descr="Ein Bild, das Raum, Zeichnung enthält.&#10;&#10;Automatisch generierte Beschreibung">
            <a:extLst>
              <a:ext uri="{FF2B5EF4-FFF2-40B4-BE49-F238E27FC236}">
                <a16:creationId xmlns:a16="http://schemas.microsoft.com/office/drawing/2014/main" id="{5E4C4F71-4BA9-F24F-B556-321C0D909C22}"/>
              </a:ext>
            </a:extLst>
          </p:cNvPr>
          <p:cNvPicPr>
            <a:picLocks noGrp="1" noChangeAspect="1"/>
          </p:cNvPicPr>
          <p:nvPr>
            <p:ph type="pic" sz="quarter" idx="54"/>
          </p:nvPr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35" name="Bildplatzhalter 232" descr="Ein Bild, das Computer, Tisch enthält.&#10;&#10;Automatisch generierte Beschreibung">
            <a:extLst>
              <a:ext uri="{FF2B5EF4-FFF2-40B4-BE49-F238E27FC236}">
                <a16:creationId xmlns:a16="http://schemas.microsoft.com/office/drawing/2014/main" id="{DDC0DE0E-A8FB-7846-B126-848123630D99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80948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Gerade Verbindung 72">
            <a:extLst>
              <a:ext uri="{FF2B5EF4-FFF2-40B4-BE49-F238E27FC236}">
                <a16:creationId xmlns:a16="http://schemas.microsoft.com/office/drawing/2014/main" id="{D62F12C5-940E-064F-A89F-981CB628DA81}"/>
              </a:ext>
            </a:extLst>
          </p:cNvPr>
          <p:cNvCxnSpPr/>
          <p:nvPr/>
        </p:nvCxnSpPr>
        <p:spPr>
          <a:xfrm>
            <a:off x="98612" y="1021977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Gerade Verbindung 73">
            <a:extLst>
              <a:ext uri="{FF2B5EF4-FFF2-40B4-BE49-F238E27FC236}">
                <a16:creationId xmlns:a16="http://schemas.microsoft.com/office/drawing/2014/main" id="{63A2D39D-951B-0C48-9271-0CBBEADB38CC}"/>
              </a:ext>
            </a:extLst>
          </p:cNvPr>
          <p:cNvCxnSpPr/>
          <p:nvPr/>
        </p:nvCxnSpPr>
        <p:spPr>
          <a:xfrm>
            <a:off x="98612" y="1337070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 Verbindung 74">
            <a:extLst>
              <a:ext uri="{FF2B5EF4-FFF2-40B4-BE49-F238E27FC236}">
                <a16:creationId xmlns:a16="http://schemas.microsoft.com/office/drawing/2014/main" id="{F16CA14A-4DA4-8648-BB42-3A48B5526D49}"/>
              </a:ext>
            </a:extLst>
          </p:cNvPr>
          <p:cNvCxnSpPr/>
          <p:nvPr/>
        </p:nvCxnSpPr>
        <p:spPr>
          <a:xfrm>
            <a:off x="98612" y="1652163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Gerade Verbindung 75">
            <a:extLst>
              <a:ext uri="{FF2B5EF4-FFF2-40B4-BE49-F238E27FC236}">
                <a16:creationId xmlns:a16="http://schemas.microsoft.com/office/drawing/2014/main" id="{F19A6168-8FDD-7048-A7DE-458A824462FF}"/>
              </a:ext>
            </a:extLst>
          </p:cNvPr>
          <p:cNvCxnSpPr/>
          <p:nvPr/>
        </p:nvCxnSpPr>
        <p:spPr>
          <a:xfrm>
            <a:off x="98612" y="1967256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 Verbindung 76">
            <a:extLst>
              <a:ext uri="{FF2B5EF4-FFF2-40B4-BE49-F238E27FC236}">
                <a16:creationId xmlns:a16="http://schemas.microsoft.com/office/drawing/2014/main" id="{5D1D45F1-115E-CB4C-B4CA-8FB70C0FD303}"/>
              </a:ext>
            </a:extLst>
          </p:cNvPr>
          <p:cNvCxnSpPr/>
          <p:nvPr/>
        </p:nvCxnSpPr>
        <p:spPr>
          <a:xfrm>
            <a:off x="98612" y="2282349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 Verbindung 77">
            <a:extLst>
              <a:ext uri="{FF2B5EF4-FFF2-40B4-BE49-F238E27FC236}">
                <a16:creationId xmlns:a16="http://schemas.microsoft.com/office/drawing/2014/main" id="{475FDBD1-3D09-7240-B8B4-C2284965817B}"/>
              </a:ext>
            </a:extLst>
          </p:cNvPr>
          <p:cNvCxnSpPr/>
          <p:nvPr/>
        </p:nvCxnSpPr>
        <p:spPr>
          <a:xfrm>
            <a:off x="98612" y="2597442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 Verbindung 78">
            <a:extLst>
              <a:ext uri="{FF2B5EF4-FFF2-40B4-BE49-F238E27FC236}">
                <a16:creationId xmlns:a16="http://schemas.microsoft.com/office/drawing/2014/main" id="{F5746E23-0233-9646-AD32-4B8346E9AD1D}"/>
              </a:ext>
            </a:extLst>
          </p:cNvPr>
          <p:cNvCxnSpPr/>
          <p:nvPr/>
        </p:nvCxnSpPr>
        <p:spPr>
          <a:xfrm>
            <a:off x="98612" y="2912535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Gerade Verbindung 79">
            <a:extLst>
              <a:ext uri="{FF2B5EF4-FFF2-40B4-BE49-F238E27FC236}">
                <a16:creationId xmlns:a16="http://schemas.microsoft.com/office/drawing/2014/main" id="{197DFC78-0C1D-F74D-9709-9E8414D85633}"/>
              </a:ext>
            </a:extLst>
          </p:cNvPr>
          <p:cNvCxnSpPr/>
          <p:nvPr/>
        </p:nvCxnSpPr>
        <p:spPr>
          <a:xfrm>
            <a:off x="98612" y="3227628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 Verbindung 80">
            <a:extLst>
              <a:ext uri="{FF2B5EF4-FFF2-40B4-BE49-F238E27FC236}">
                <a16:creationId xmlns:a16="http://schemas.microsoft.com/office/drawing/2014/main" id="{645A3F7D-21D2-AF42-A68B-AA88BDE5D5A1}"/>
              </a:ext>
            </a:extLst>
          </p:cNvPr>
          <p:cNvCxnSpPr/>
          <p:nvPr/>
        </p:nvCxnSpPr>
        <p:spPr>
          <a:xfrm>
            <a:off x="98612" y="3542721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81">
            <a:extLst>
              <a:ext uri="{FF2B5EF4-FFF2-40B4-BE49-F238E27FC236}">
                <a16:creationId xmlns:a16="http://schemas.microsoft.com/office/drawing/2014/main" id="{3138ABE7-94B3-6F4F-BFD4-C1C0D575F6D5}"/>
              </a:ext>
            </a:extLst>
          </p:cNvPr>
          <p:cNvCxnSpPr/>
          <p:nvPr/>
        </p:nvCxnSpPr>
        <p:spPr>
          <a:xfrm>
            <a:off x="98612" y="3857814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rade Verbindung 82">
            <a:extLst>
              <a:ext uri="{FF2B5EF4-FFF2-40B4-BE49-F238E27FC236}">
                <a16:creationId xmlns:a16="http://schemas.microsoft.com/office/drawing/2014/main" id="{78372D90-E904-3F4D-B7DE-80E6CD993453}"/>
              </a:ext>
            </a:extLst>
          </p:cNvPr>
          <p:cNvCxnSpPr/>
          <p:nvPr/>
        </p:nvCxnSpPr>
        <p:spPr>
          <a:xfrm>
            <a:off x="98612" y="4172907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Gerade Verbindung 83">
            <a:extLst>
              <a:ext uri="{FF2B5EF4-FFF2-40B4-BE49-F238E27FC236}">
                <a16:creationId xmlns:a16="http://schemas.microsoft.com/office/drawing/2014/main" id="{B03ADC1B-09B9-814A-9B74-059176E8959F}"/>
              </a:ext>
            </a:extLst>
          </p:cNvPr>
          <p:cNvCxnSpPr/>
          <p:nvPr/>
        </p:nvCxnSpPr>
        <p:spPr>
          <a:xfrm>
            <a:off x="98612" y="4488000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Gerade Verbindung 84">
            <a:extLst>
              <a:ext uri="{FF2B5EF4-FFF2-40B4-BE49-F238E27FC236}">
                <a16:creationId xmlns:a16="http://schemas.microsoft.com/office/drawing/2014/main" id="{C8FC5DE6-241A-DC45-8898-A39BB913DB71}"/>
              </a:ext>
            </a:extLst>
          </p:cNvPr>
          <p:cNvCxnSpPr/>
          <p:nvPr/>
        </p:nvCxnSpPr>
        <p:spPr>
          <a:xfrm>
            <a:off x="98612" y="4803093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Gerade Verbindung 85">
            <a:extLst>
              <a:ext uri="{FF2B5EF4-FFF2-40B4-BE49-F238E27FC236}">
                <a16:creationId xmlns:a16="http://schemas.microsoft.com/office/drawing/2014/main" id="{7E170081-3DD3-DA4C-837F-D52D17418657}"/>
              </a:ext>
            </a:extLst>
          </p:cNvPr>
          <p:cNvCxnSpPr/>
          <p:nvPr/>
        </p:nvCxnSpPr>
        <p:spPr>
          <a:xfrm>
            <a:off x="98612" y="5118186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Gerade Verbindung 86">
            <a:extLst>
              <a:ext uri="{FF2B5EF4-FFF2-40B4-BE49-F238E27FC236}">
                <a16:creationId xmlns:a16="http://schemas.microsoft.com/office/drawing/2014/main" id="{ABF6237D-4B0F-7843-A5BB-4679B59CA26C}"/>
              </a:ext>
            </a:extLst>
          </p:cNvPr>
          <p:cNvCxnSpPr/>
          <p:nvPr/>
        </p:nvCxnSpPr>
        <p:spPr>
          <a:xfrm>
            <a:off x="98612" y="5433279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Gerade Verbindung 87">
            <a:extLst>
              <a:ext uri="{FF2B5EF4-FFF2-40B4-BE49-F238E27FC236}">
                <a16:creationId xmlns:a16="http://schemas.microsoft.com/office/drawing/2014/main" id="{4FE73944-B574-174C-A246-16DB104AE734}"/>
              </a:ext>
            </a:extLst>
          </p:cNvPr>
          <p:cNvCxnSpPr/>
          <p:nvPr/>
        </p:nvCxnSpPr>
        <p:spPr>
          <a:xfrm>
            <a:off x="98612" y="5748372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Gerade Verbindung 88">
            <a:extLst>
              <a:ext uri="{FF2B5EF4-FFF2-40B4-BE49-F238E27FC236}">
                <a16:creationId xmlns:a16="http://schemas.microsoft.com/office/drawing/2014/main" id="{1AAE7242-2876-EC44-A135-2B513B0D5532}"/>
              </a:ext>
            </a:extLst>
          </p:cNvPr>
          <p:cNvCxnSpPr/>
          <p:nvPr/>
        </p:nvCxnSpPr>
        <p:spPr>
          <a:xfrm>
            <a:off x="98612" y="6063465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Gerade Verbindung 89">
            <a:extLst>
              <a:ext uri="{FF2B5EF4-FFF2-40B4-BE49-F238E27FC236}">
                <a16:creationId xmlns:a16="http://schemas.microsoft.com/office/drawing/2014/main" id="{0DDF4C24-6A71-E84A-AFE2-08DEE874345D}"/>
              </a:ext>
            </a:extLst>
          </p:cNvPr>
          <p:cNvCxnSpPr/>
          <p:nvPr/>
        </p:nvCxnSpPr>
        <p:spPr>
          <a:xfrm>
            <a:off x="98612" y="6378558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rade Verbindung 90">
            <a:extLst>
              <a:ext uri="{FF2B5EF4-FFF2-40B4-BE49-F238E27FC236}">
                <a16:creationId xmlns:a16="http://schemas.microsoft.com/office/drawing/2014/main" id="{CF808F8F-AB95-6649-935C-B33ED6FD9BAC}"/>
              </a:ext>
            </a:extLst>
          </p:cNvPr>
          <p:cNvCxnSpPr/>
          <p:nvPr/>
        </p:nvCxnSpPr>
        <p:spPr>
          <a:xfrm>
            <a:off x="98612" y="6693651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Gerade Verbindung 91">
            <a:extLst>
              <a:ext uri="{FF2B5EF4-FFF2-40B4-BE49-F238E27FC236}">
                <a16:creationId xmlns:a16="http://schemas.microsoft.com/office/drawing/2014/main" id="{5BF5B3F6-6F14-3542-B5E7-25CFE2EFD92C}"/>
              </a:ext>
            </a:extLst>
          </p:cNvPr>
          <p:cNvCxnSpPr/>
          <p:nvPr/>
        </p:nvCxnSpPr>
        <p:spPr>
          <a:xfrm>
            <a:off x="98612" y="7008744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Gerade Verbindung 92">
            <a:extLst>
              <a:ext uri="{FF2B5EF4-FFF2-40B4-BE49-F238E27FC236}">
                <a16:creationId xmlns:a16="http://schemas.microsoft.com/office/drawing/2014/main" id="{1DD37800-B23B-B840-B379-EB64A47B9AD3}"/>
              </a:ext>
            </a:extLst>
          </p:cNvPr>
          <p:cNvCxnSpPr/>
          <p:nvPr/>
        </p:nvCxnSpPr>
        <p:spPr>
          <a:xfrm>
            <a:off x="98612" y="7323837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Gerade Verbindung 93">
            <a:extLst>
              <a:ext uri="{FF2B5EF4-FFF2-40B4-BE49-F238E27FC236}">
                <a16:creationId xmlns:a16="http://schemas.microsoft.com/office/drawing/2014/main" id="{E3283D12-FDAC-204E-A96A-7BE1B4556897}"/>
              </a:ext>
            </a:extLst>
          </p:cNvPr>
          <p:cNvCxnSpPr/>
          <p:nvPr/>
        </p:nvCxnSpPr>
        <p:spPr>
          <a:xfrm>
            <a:off x="98612" y="7638930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Gerade Verbindung 94">
            <a:extLst>
              <a:ext uri="{FF2B5EF4-FFF2-40B4-BE49-F238E27FC236}">
                <a16:creationId xmlns:a16="http://schemas.microsoft.com/office/drawing/2014/main" id="{0AF8F145-BDD3-C744-B514-61A39F0C5851}"/>
              </a:ext>
            </a:extLst>
          </p:cNvPr>
          <p:cNvCxnSpPr/>
          <p:nvPr/>
        </p:nvCxnSpPr>
        <p:spPr>
          <a:xfrm>
            <a:off x="98612" y="7954023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Gerade Verbindung 95">
            <a:extLst>
              <a:ext uri="{FF2B5EF4-FFF2-40B4-BE49-F238E27FC236}">
                <a16:creationId xmlns:a16="http://schemas.microsoft.com/office/drawing/2014/main" id="{E72EBFBC-ECCC-904A-A19B-9713810B4DCA}"/>
              </a:ext>
            </a:extLst>
          </p:cNvPr>
          <p:cNvCxnSpPr/>
          <p:nvPr/>
        </p:nvCxnSpPr>
        <p:spPr>
          <a:xfrm>
            <a:off x="98612" y="8269116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Gerade Verbindung 96">
            <a:extLst>
              <a:ext uri="{FF2B5EF4-FFF2-40B4-BE49-F238E27FC236}">
                <a16:creationId xmlns:a16="http://schemas.microsoft.com/office/drawing/2014/main" id="{F5394B86-55D5-4843-9E93-2B4F5BF99A90}"/>
              </a:ext>
            </a:extLst>
          </p:cNvPr>
          <p:cNvCxnSpPr/>
          <p:nvPr/>
        </p:nvCxnSpPr>
        <p:spPr>
          <a:xfrm>
            <a:off x="98612" y="8584209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Gerade Verbindung 97">
            <a:extLst>
              <a:ext uri="{FF2B5EF4-FFF2-40B4-BE49-F238E27FC236}">
                <a16:creationId xmlns:a16="http://schemas.microsoft.com/office/drawing/2014/main" id="{11096BAC-D97C-8342-BC6E-185C5F987CC0}"/>
              </a:ext>
            </a:extLst>
          </p:cNvPr>
          <p:cNvCxnSpPr/>
          <p:nvPr/>
        </p:nvCxnSpPr>
        <p:spPr>
          <a:xfrm>
            <a:off x="98612" y="8899302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Gerade Verbindung 98">
            <a:extLst>
              <a:ext uri="{FF2B5EF4-FFF2-40B4-BE49-F238E27FC236}">
                <a16:creationId xmlns:a16="http://schemas.microsoft.com/office/drawing/2014/main" id="{572DE1DF-A983-8E4D-8D51-2728B22B61E2}"/>
              </a:ext>
            </a:extLst>
          </p:cNvPr>
          <p:cNvCxnSpPr/>
          <p:nvPr/>
        </p:nvCxnSpPr>
        <p:spPr>
          <a:xfrm>
            <a:off x="98612" y="9214395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Gerade Verbindung 99">
            <a:extLst>
              <a:ext uri="{FF2B5EF4-FFF2-40B4-BE49-F238E27FC236}">
                <a16:creationId xmlns:a16="http://schemas.microsoft.com/office/drawing/2014/main" id="{C506FB05-B80E-B441-99D2-C2D2ABD55E4B}"/>
              </a:ext>
            </a:extLst>
          </p:cNvPr>
          <p:cNvCxnSpPr/>
          <p:nvPr/>
        </p:nvCxnSpPr>
        <p:spPr>
          <a:xfrm>
            <a:off x="98612" y="9529482"/>
            <a:ext cx="666077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feld 100">
            <a:extLst>
              <a:ext uri="{FF2B5EF4-FFF2-40B4-BE49-F238E27FC236}">
                <a16:creationId xmlns:a16="http://schemas.microsoft.com/office/drawing/2014/main" id="{A7062A23-4402-B84C-9045-DB51DC82D09D}"/>
              </a:ext>
            </a:extLst>
          </p:cNvPr>
          <p:cNvSpPr txBox="1"/>
          <p:nvPr/>
        </p:nvSpPr>
        <p:spPr>
          <a:xfrm>
            <a:off x="98612" y="191851"/>
            <a:ext cx="2319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Happy Monkey" panose="02000500000000020004" pitchFamily="2" charset="0"/>
              </a:rPr>
              <a:t>Das war heute los:</a:t>
            </a:r>
          </a:p>
        </p:txBody>
      </p:sp>
    </p:spTree>
    <p:extLst>
      <p:ext uri="{BB962C8B-B14F-4D97-AF65-F5344CB8AC3E}">
        <p14:creationId xmlns:p14="http://schemas.microsoft.com/office/powerpoint/2010/main" val="3063509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97</Words>
  <Application>Microsoft Macintosh PowerPoint</Application>
  <PresentationFormat>A4-Papier (210 x 297 mm)</PresentationFormat>
  <Paragraphs>69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1" baseType="lpstr">
      <vt:lpstr>ABeZeh</vt:lpstr>
      <vt:lpstr>ABeZeh Light</vt:lpstr>
      <vt:lpstr>Arial</vt:lpstr>
      <vt:lpstr>Calibri</vt:lpstr>
      <vt:lpstr>Calibri Light</vt:lpstr>
      <vt:lpstr>Happy Monkey</vt:lpstr>
      <vt:lpstr>Office-Design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Nina Fröhlich</dc:creator>
  <cp:keywords/>
  <dc:description/>
  <cp:lastModifiedBy>Nina Fröhlich</cp:lastModifiedBy>
  <cp:revision>14</cp:revision>
  <dcterms:created xsi:type="dcterms:W3CDTF">2016-09-19T07:19:34Z</dcterms:created>
  <dcterms:modified xsi:type="dcterms:W3CDTF">2020-02-18T05:31:12Z</dcterms:modified>
  <cp:category/>
</cp:coreProperties>
</file>